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68" r:id="rId5"/>
    <p:sldId id="260" r:id="rId6"/>
    <p:sldId id="261" r:id="rId7"/>
    <p:sldId id="262" r:id="rId8"/>
    <p:sldId id="263" r:id="rId9"/>
    <p:sldId id="264" r:id="rId10"/>
    <p:sldId id="269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6C2A54-3F28-4E26-96AE-ACC0F13C12D0}" v="48" dt="2021-11-18T21:43:34.2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5" d="100"/>
          <a:sy n="85" d="100"/>
        </p:scale>
        <p:origin x="81" y="5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yra Couture" userId="3d90365817be0029" providerId="LiveId" clId="{156C2A54-3F28-4E26-96AE-ACC0F13C12D0}"/>
    <pc:docChg chg="undo custSel addSld delSld modSld">
      <pc:chgData name="Myra Couture" userId="3d90365817be0029" providerId="LiveId" clId="{156C2A54-3F28-4E26-96AE-ACC0F13C12D0}" dt="2021-11-18T21:43:20.832" v="2531" actId="1076"/>
      <pc:docMkLst>
        <pc:docMk/>
      </pc:docMkLst>
      <pc:sldChg chg="modSp new mod">
        <pc:chgData name="Myra Couture" userId="3d90365817be0029" providerId="LiveId" clId="{156C2A54-3F28-4E26-96AE-ACC0F13C12D0}" dt="2021-11-18T20:45:14.990" v="2518" actId="1076"/>
        <pc:sldMkLst>
          <pc:docMk/>
          <pc:sldMk cId="1711397505" sldId="256"/>
        </pc:sldMkLst>
        <pc:spChg chg="mod">
          <ac:chgData name="Myra Couture" userId="3d90365817be0029" providerId="LiveId" clId="{156C2A54-3F28-4E26-96AE-ACC0F13C12D0}" dt="2021-11-15T20:57:51.034" v="2390"/>
          <ac:spMkLst>
            <pc:docMk/>
            <pc:sldMk cId="1711397505" sldId="256"/>
            <ac:spMk id="2" creationId="{F0EEDD8B-A6F5-4915-B52A-29FFB03FFAC1}"/>
          </ac:spMkLst>
        </pc:spChg>
        <pc:spChg chg="mod">
          <ac:chgData name="Myra Couture" userId="3d90365817be0029" providerId="LiveId" clId="{156C2A54-3F28-4E26-96AE-ACC0F13C12D0}" dt="2021-11-15T20:57:51.034" v="2390"/>
          <ac:spMkLst>
            <pc:docMk/>
            <pc:sldMk cId="1711397505" sldId="256"/>
            <ac:spMk id="3" creationId="{6B856132-11F2-4225-8BA4-8D1D7B70985D}"/>
          </ac:spMkLst>
        </pc:spChg>
        <pc:picChg chg="mod">
          <ac:chgData name="Myra Couture" userId="3d90365817be0029" providerId="LiveId" clId="{156C2A54-3F28-4E26-96AE-ACC0F13C12D0}" dt="2021-11-18T20:45:14.990" v="2518" actId="1076"/>
          <ac:picMkLst>
            <pc:docMk/>
            <pc:sldMk cId="1711397505" sldId="256"/>
            <ac:picMk id="4" creationId="{E1EF2BB0-390E-4611-A1E3-5D5C3EB15912}"/>
          </ac:picMkLst>
        </pc:picChg>
      </pc:sldChg>
      <pc:sldChg chg="modSp new mod">
        <pc:chgData name="Myra Couture" userId="3d90365817be0029" providerId="LiveId" clId="{156C2A54-3F28-4E26-96AE-ACC0F13C12D0}" dt="2021-11-18T20:48:36.804" v="2519" actId="1076"/>
        <pc:sldMkLst>
          <pc:docMk/>
          <pc:sldMk cId="3077087943" sldId="257"/>
        </pc:sldMkLst>
        <pc:spChg chg="mod">
          <ac:chgData name="Myra Couture" userId="3d90365817be0029" providerId="LiveId" clId="{156C2A54-3F28-4E26-96AE-ACC0F13C12D0}" dt="2021-11-15T20:57:51.034" v="2390"/>
          <ac:spMkLst>
            <pc:docMk/>
            <pc:sldMk cId="3077087943" sldId="257"/>
            <ac:spMk id="2" creationId="{A4F1A849-3D1E-4F8A-95AB-281D8B796CD4}"/>
          </ac:spMkLst>
        </pc:spChg>
        <pc:spChg chg="mod">
          <ac:chgData name="Myra Couture" userId="3d90365817be0029" providerId="LiveId" clId="{156C2A54-3F28-4E26-96AE-ACC0F13C12D0}" dt="2021-11-15T20:57:51.034" v="2390"/>
          <ac:spMkLst>
            <pc:docMk/>
            <pc:sldMk cId="3077087943" sldId="257"/>
            <ac:spMk id="3" creationId="{7FBB94EE-5CE6-47F4-8CFE-7EE3573CC891}"/>
          </ac:spMkLst>
        </pc:spChg>
        <pc:picChg chg="mod">
          <ac:chgData name="Myra Couture" userId="3d90365817be0029" providerId="LiveId" clId="{156C2A54-3F28-4E26-96AE-ACC0F13C12D0}" dt="2021-11-18T20:48:36.804" v="2519" actId="1076"/>
          <ac:picMkLst>
            <pc:docMk/>
            <pc:sldMk cId="3077087943" sldId="257"/>
            <ac:picMk id="4" creationId="{FFBAA5BE-0796-4FF9-AD39-977CCE74E49D}"/>
          </ac:picMkLst>
        </pc:picChg>
      </pc:sldChg>
      <pc:sldChg chg="addSp delSp modSp new mod setBg delAnim setClrOvrMap">
        <pc:chgData name="Myra Couture" userId="3d90365817be0029" providerId="LiveId" clId="{156C2A54-3F28-4E26-96AE-ACC0F13C12D0}" dt="2021-11-18T21:07:51.410" v="2521" actId="1076"/>
        <pc:sldMkLst>
          <pc:docMk/>
          <pc:sldMk cId="2654539561" sldId="258"/>
        </pc:sldMkLst>
        <pc:spChg chg="mod">
          <ac:chgData name="Myra Couture" userId="3d90365817be0029" providerId="LiveId" clId="{156C2A54-3F28-4E26-96AE-ACC0F13C12D0}" dt="2021-11-15T21:07:18.297" v="2425" actId="26606"/>
          <ac:spMkLst>
            <pc:docMk/>
            <pc:sldMk cId="2654539561" sldId="258"/>
            <ac:spMk id="2" creationId="{DDBF694F-F35F-4622-AFA2-68E8A1B121DA}"/>
          </ac:spMkLst>
        </pc:spChg>
        <pc:spChg chg="mod ord">
          <ac:chgData name="Myra Couture" userId="3d90365817be0029" providerId="LiveId" clId="{156C2A54-3F28-4E26-96AE-ACC0F13C12D0}" dt="2021-11-15T21:09:30.850" v="2457" actId="20577"/>
          <ac:spMkLst>
            <pc:docMk/>
            <pc:sldMk cId="2654539561" sldId="258"/>
            <ac:spMk id="3" creationId="{68FC8632-E71C-4296-A60E-55A8217ADF84}"/>
          </ac:spMkLst>
        </pc:spChg>
        <pc:spChg chg="del">
          <ac:chgData name="Myra Couture" userId="3d90365817be0029" providerId="LiveId" clId="{156C2A54-3F28-4E26-96AE-ACC0F13C12D0}" dt="2021-11-15T19:49:41.823" v="495"/>
          <ac:spMkLst>
            <pc:docMk/>
            <pc:sldMk cId="2654539561" sldId="258"/>
            <ac:spMk id="4" creationId="{090FD6B8-96F0-4CE5-807E-6AD248FA2EA2}"/>
          </ac:spMkLst>
        </pc:spChg>
        <pc:spChg chg="add del">
          <ac:chgData name="Myra Couture" userId="3d90365817be0029" providerId="LiveId" clId="{156C2A54-3F28-4E26-96AE-ACC0F13C12D0}" dt="2021-11-15T21:01:47.646" v="2393" actId="26606"/>
          <ac:spMkLst>
            <pc:docMk/>
            <pc:sldMk cId="2654539561" sldId="258"/>
            <ac:spMk id="14" creationId="{4AC0CD9D-7610-4620-93B4-798CCD9AB581}"/>
          </ac:spMkLst>
        </pc:spChg>
        <pc:spChg chg="add del">
          <ac:chgData name="Myra Couture" userId="3d90365817be0029" providerId="LiveId" clId="{156C2A54-3F28-4E26-96AE-ACC0F13C12D0}" dt="2021-11-15T21:01:47.646" v="2393" actId="26606"/>
          <ac:spMkLst>
            <pc:docMk/>
            <pc:sldMk cId="2654539561" sldId="258"/>
            <ac:spMk id="20" creationId="{DE4D62F9-188E-4530-84C2-24BDEE4BEB82}"/>
          </ac:spMkLst>
        </pc:spChg>
        <pc:spChg chg="add del">
          <ac:chgData name="Myra Couture" userId="3d90365817be0029" providerId="LiveId" clId="{156C2A54-3F28-4E26-96AE-ACC0F13C12D0}" dt="2021-11-15T21:01:47.646" v="2393" actId="26606"/>
          <ac:spMkLst>
            <pc:docMk/>
            <pc:sldMk cId="2654539561" sldId="258"/>
            <ac:spMk id="22" creationId="{9362849A-570D-49DB-954C-63F144E88A4A}"/>
          </ac:spMkLst>
        </pc:spChg>
        <pc:spChg chg="add del">
          <ac:chgData name="Myra Couture" userId="3d90365817be0029" providerId="LiveId" clId="{156C2A54-3F28-4E26-96AE-ACC0F13C12D0}" dt="2021-11-15T21:01:47.646" v="2393" actId="26606"/>
          <ac:spMkLst>
            <pc:docMk/>
            <pc:sldMk cId="2654539561" sldId="258"/>
            <ac:spMk id="24" creationId="{1CA42011-E478-428B-9D15-A98E338BF8C1}"/>
          </ac:spMkLst>
        </pc:spChg>
        <pc:spChg chg="add del">
          <ac:chgData name="Myra Couture" userId="3d90365817be0029" providerId="LiveId" clId="{156C2A54-3F28-4E26-96AE-ACC0F13C12D0}" dt="2021-11-15T21:01:47.646" v="2393" actId="26606"/>
          <ac:spMkLst>
            <pc:docMk/>
            <pc:sldMk cId="2654539561" sldId="258"/>
            <ac:spMk id="26" creationId="{9ED2773C-FE51-4632-BA46-036BDCDA6E5C}"/>
          </ac:spMkLst>
        </pc:spChg>
        <pc:spChg chg="add del">
          <ac:chgData name="Myra Couture" userId="3d90365817be0029" providerId="LiveId" clId="{156C2A54-3F28-4E26-96AE-ACC0F13C12D0}" dt="2021-11-15T21:01:47.646" v="2393" actId="26606"/>
          <ac:spMkLst>
            <pc:docMk/>
            <pc:sldMk cId="2654539561" sldId="258"/>
            <ac:spMk id="28" creationId="{E02F9158-C4C2-46A8-BE73-A4F77E139FB6}"/>
          </ac:spMkLst>
        </pc:spChg>
        <pc:spChg chg="add del">
          <ac:chgData name="Myra Couture" userId="3d90365817be0029" providerId="LiveId" clId="{156C2A54-3F28-4E26-96AE-ACC0F13C12D0}" dt="2021-11-15T21:07:18.297" v="2425" actId="26606"/>
          <ac:spMkLst>
            <pc:docMk/>
            <pc:sldMk cId="2654539561" sldId="258"/>
            <ac:spMk id="32" creationId="{4AC0CD9D-7610-4620-93B4-798CCD9AB581}"/>
          </ac:spMkLst>
        </pc:spChg>
        <pc:spChg chg="add del">
          <ac:chgData name="Myra Couture" userId="3d90365817be0029" providerId="LiveId" clId="{156C2A54-3F28-4E26-96AE-ACC0F13C12D0}" dt="2021-11-15T21:07:18.297" v="2425" actId="26606"/>
          <ac:spMkLst>
            <pc:docMk/>
            <pc:sldMk cId="2654539561" sldId="258"/>
            <ac:spMk id="35" creationId="{DE4D62F9-188E-4530-84C2-24BDEE4BEB82}"/>
          </ac:spMkLst>
        </pc:spChg>
        <pc:spChg chg="add del">
          <ac:chgData name="Myra Couture" userId="3d90365817be0029" providerId="LiveId" clId="{156C2A54-3F28-4E26-96AE-ACC0F13C12D0}" dt="2021-11-15T21:07:18.297" v="2425" actId="26606"/>
          <ac:spMkLst>
            <pc:docMk/>
            <pc:sldMk cId="2654539561" sldId="258"/>
            <ac:spMk id="36" creationId="{144A11D1-6963-485E-86DE-760B07434307}"/>
          </ac:spMkLst>
        </pc:spChg>
        <pc:spChg chg="add del">
          <ac:chgData name="Myra Couture" userId="3d90365817be0029" providerId="LiveId" clId="{156C2A54-3F28-4E26-96AE-ACC0F13C12D0}" dt="2021-11-15T21:07:18.297" v="2425" actId="26606"/>
          <ac:spMkLst>
            <pc:docMk/>
            <pc:sldMk cId="2654539561" sldId="258"/>
            <ac:spMk id="37" creationId="{93BDF132-E4EF-4CB3-9A12-1EB75E159A5B}"/>
          </ac:spMkLst>
        </pc:spChg>
        <pc:spChg chg="add del">
          <ac:chgData name="Myra Couture" userId="3d90365817be0029" providerId="LiveId" clId="{156C2A54-3F28-4E26-96AE-ACC0F13C12D0}" dt="2021-11-15T21:07:18.297" v="2425" actId="26606"/>
          <ac:spMkLst>
            <pc:docMk/>
            <pc:sldMk cId="2654539561" sldId="258"/>
            <ac:spMk id="38" creationId="{F8486D32-0A56-4407-A9D1-7AFC169465F2}"/>
          </ac:spMkLst>
        </pc:spChg>
        <pc:spChg chg="add del">
          <ac:chgData name="Myra Couture" userId="3d90365817be0029" providerId="LiveId" clId="{156C2A54-3F28-4E26-96AE-ACC0F13C12D0}" dt="2021-11-15T21:07:18.297" v="2425" actId="26606"/>
          <ac:spMkLst>
            <pc:docMk/>
            <pc:sldMk cId="2654539561" sldId="258"/>
            <ac:spMk id="39" creationId="{B73FE0C2-11C7-466D-B4BA-0330484CD53D}"/>
          </ac:spMkLst>
        </pc:spChg>
        <pc:spChg chg="add">
          <ac:chgData name="Myra Couture" userId="3d90365817be0029" providerId="LiveId" clId="{156C2A54-3F28-4E26-96AE-ACC0F13C12D0}" dt="2021-11-15T21:07:18.297" v="2425" actId="26606"/>
          <ac:spMkLst>
            <pc:docMk/>
            <pc:sldMk cId="2654539561" sldId="258"/>
            <ac:spMk id="48" creationId="{4AC0CD9D-7610-4620-93B4-798CCD9AB581}"/>
          </ac:spMkLst>
        </pc:spChg>
        <pc:spChg chg="add">
          <ac:chgData name="Myra Couture" userId="3d90365817be0029" providerId="LiveId" clId="{156C2A54-3F28-4E26-96AE-ACC0F13C12D0}" dt="2021-11-15T21:07:18.297" v="2425" actId="26606"/>
          <ac:spMkLst>
            <pc:docMk/>
            <pc:sldMk cId="2654539561" sldId="258"/>
            <ac:spMk id="54" creationId="{DE4D62F9-188E-4530-84C2-24BDEE4BEB82}"/>
          </ac:spMkLst>
        </pc:spChg>
        <pc:picChg chg="del">
          <ac:chgData name="Myra Couture" userId="3d90365817be0029" providerId="LiveId" clId="{156C2A54-3F28-4E26-96AE-ACC0F13C12D0}" dt="2021-11-18T20:57:43.266" v="2520" actId="21"/>
          <ac:picMkLst>
            <pc:docMk/>
            <pc:sldMk cId="2654539561" sldId="258"/>
            <ac:picMk id="4" creationId="{29DF12E0-B1A5-4D80-94A0-B1A3BB0434D3}"/>
          </ac:picMkLst>
        </pc:picChg>
        <pc:picChg chg="add mod">
          <ac:chgData name="Myra Couture" userId="3d90365817be0029" providerId="LiveId" clId="{156C2A54-3F28-4E26-96AE-ACC0F13C12D0}" dt="2021-11-15T21:07:53.227" v="2431" actId="1076"/>
          <ac:picMkLst>
            <pc:docMk/>
            <pc:sldMk cId="2654539561" sldId="258"/>
            <ac:picMk id="5" creationId="{AAC3B6C1-E7DB-4481-83E0-5629B7BDCC55}"/>
          </ac:picMkLst>
        </pc:picChg>
        <pc:picChg chg="mod">
          <ac:chgData name="Myra Couture" userId="3d90365817be0029" providerId="LiveId" clId="{156C2A54-3F28-4E26-96AE-ACC0F13C12D0}" dt="2021-11-18T21:07:51.410" v="2521" actId="1076"/>
          <ac:picMkLst>
            <pc:docMk/>
            <pc:sldMk cId="2654539561" sldId="258"/>
            <ac:picMk id="6" creationId="{23F23D16-744C-4461-A2EE-8102FF054B01}"/>
          </ac:picMkLst>
        </pc:picChg>
        <pc:picChg chg="add del">
          <ac:chgData name="Myra Couture" userId="3d90365817be0029" providerId="LiveId" clId="{156C2A54-3F28-4E26-96AE-ACC0F13C12D0}" dt="2021-11-15T21:01:47.646" v="2393" actId="26606"/>
          <ac:picMkLst>
            <pc:docMk/>
            <pc:sldMk cId="2654539561" sldId="258"/>
            <ac:picMk id="10" creationId="{41B68C77-138E-4BF7-A276-BD0C78A4219F}"/>
          </ac:picMkLst>
        </pc:picChg>
        <pc:picChg chg="add del">
          <ac:chgData name="Myra Couture" userId="3d90365817be0029" providerId="LiveId" clId="{156C2A54-3F28-4E26-96AE-ACC0F13C12D0}" dt="2021-11-15T21:01:47.646" v="2393" actId="26606"/>
          <ac:picMkLst>
            <pc:docMk/>
            <pc:sldMk cId="2654539561" sldId="258"/>
            <ac:picMk id="12" creationId="{7C268552-D473-46ED-B1B8-422042C4DEF1}"/>
          </ac:picMkLst>
        </pc:picChg>
        <pc:picChg chg="add del">
          <ac:chgData name="Myra Couture" userId="3d90365817be0029" providerId="LiveId" clId="{156C2A54-3F28-4E26-96AE-ACC0F13C12D0}" dt="2021-11-15T21:01:47.646" v="2393" actId="26606"/>
          <ac:picMkLst>
            <pc:docMk/>
            <pc:sldMk cId="2654539561" sldId="258"/>
            <ac:picMk id="16" creationId="{B9238B3E-24AA-439A-B527-6C5DF6D72145}"/>
          </ac:picMkLst>
        </pc:picChg>
        <pc:picChg chg="add del">
          <ac:chgData name="Myra Couture" userId="3d90365817be0029" providerId="LiveId" clId="{156C2A54-3F28-4E26-96AE-ACC0F13C12D0}" dt="2021-11-15T21:01:47.646" v="2393" actId="26606"/>
          <ac:picMkLst>
            <pc:docMk/>
            <pc:sldMk cId="2654539561" sldId="258"/>
            <ac:picMk id="18" creationId="{69F01145-BEA3-4CBF-AA21-10077B948CA8}"/>
          </ac:picMkLst>
        </pc:picChg>
        <pc:picChg chg="add del">
          <ac:chgData name="Myra Couture" userId="3d90365817be0029" providerId="LiveId" clId="{156C2A54-3F28-4E26-96AE-ACC0F13C12D0}" dt="2021-11-15T21:07:18.297" v="2425" actId="26606"/>
          <ac:picMkLst>
            <pc:docMk/>
            <pc:sldMk cId="2654539561" sldId="258"/>
            <ac:picMk id="30" creationId="{41B68C77-138E-4BF7-A276-BD0C78A4219F}"/>
          </ac:picMkLst>
        </pc:picChg>
        <pc:picChg chg="add del">
          <ac:chgData name="Myra Couture" userId="3d90365817be0029" providerId="LiveId" clId="{156C2A54-3F28-4E26-96AE-ACC0F13C12D0}" dt="2021-11-15T21:07:18.297" v="2425" actId="26606"/>
          <ac:picMkLst>
            <pc:docMk/>
            <pc:sldMk cId="2654539561" sldId="258"/>
            <ac:picMk id="31" creationId="{7C268552-D473-46ED-B1B8-422042C4DEF1}"/>
          </ac:picMkLst>
        </pc:picChg>
        <pc:picChg chg="add del">
          <ac:chgData name="Myra Couture" userId="3d90365817be0029" providerId="LiveId" clId="{156C2A54-3F28-4E26-96AE-ACC0F13C12D0}" dt="2021-11-15T21:07:18.297" v="2425" actId="26606"/>
          <ac:picMkLst>
            <pc:docMk/>
            <pc:sldMk cId="2654539561" sldId="258"/>
            <ac:picMk id="33" creationId="{B9238B3E-24AA-439A-B527-6C5DF6D72145}"/>
          </ac:picMkLst>
        </pc:picChg>
        <pc:picChg chg="add del">
          <ac:chgData name="Myra Couture" userId="3d90365817be0029" providerId="LiveId" clId="{156C2A54-3F28-4E26-96AE-ACC0F13C12D0}" dt="2021-11-15T21:07:18.297" v="2425" actId="26606"/>
          <ac:picMkLst>
            <pc:docMk/>
            <pc:sldMk cId="2654539561" sldId="258"/>
            <ac:picMk id="34" creationId="{69F01145-BEA3-4CBF-AA21-10077B948CA8}"/>
          </ac:picMkLst>
        </pc:picChg>
        <pc:picChg chg="add">
          <ac:chgData name="Myra Couture" userId="3d90365817be0029" providerId="LiveId" clId="{156C2A54-3F28-4E26-96AE-ACC0F13C12D0}" dt="2021-11-15T21:07:18.297" v="2425" actId="26606"/>
          <ac:picMkLst>
            <pc:docMk/>
            <pc:sldMk cId="2654539561" sldId="258"/>
            <ac:picMk id="44" creationId="{41B68C77-138E-4BF7-A276-BD0C78A4219F}"/>
          </ac:picMkLst>
        </pc:picChg>
        <pc:picChg chg="add">
          <ac:chgData name="Myra Couture" userId="3d90365817be0029" providerId="LiveId" clId="{156C2A54-3F28-4E26-96AE-ACC0F13C12D0}" dt="2021-11-15T21:07:18.297" v="2425" actId="26606"/>
          <ac:picMkLst>
            <pc:docMk/>
            <pc:sldMk cId="2654539561" sldId="258"/>
            <ac:picMk id="46" creationId="{7C268552-D473-46ED-B1B8-422042C4DEF1}"/>
          </ac:picMkLst>
        </pc:picChg>
        <pc:picChg chg="add">
          <ac:chgData name="Myra Couture" userId="3d90365817be0029" providerId="LiveId" clId="{156C2A54-3F28-4E26-96AE-ACC0F13C12D0}" dt="2021-11-15T21:07:18.297" v="2425" actId="26606"/>
          <ac:picMkLst>
            <pc:docMk/>
            <pc:sldMk cId="2654539561" sldId="258"/>
            <ac:picMk id="50" creationId="{B9238B3E-24AA-439A-B527-6C5DF6D72145}"/>
          </ac:picMkLst>
        </pc:picChg>
        <pc:picChg chg="add">
          <ac:chgData name="Myra Couture" userId="3d90365817be0029" providerId="LiveId" clId="{156C2A54-3F28-4E26-96AE-ACC0F13C12D0}" dt="2021-11-15T21:07:18.297" v="2425" actId="26606"/>
          <ac:picMkLst>
            <pc:docMk/>
            <pc:sldMk cId="2654539561" sldId="258"/>
            <ac:picMk id="52" creationId="{69F01145-BEA3-4CBF-AA21-10077B948CA8}"/>
          </ac:picMkLst>
        </pc:picChg>
      </pc:sldChg>
      <pc:sldChg chg="modSp new del mod">
        <pc:chgData name="Myra Couture" userId="3d90365817be0029" providerId="LiveId" clId="{156C2A54-3F28-4E26-96AE-ACC0F13C12D0}" dt="2021-11-15T19:57:25.510" v="670" actId="2696"/>
        <pc:sldMkLst>
          <pc:docMk/>
          <pc:sldMk cId="3923766884" sldId="259"/>
        </pc:sldMkLst>
        <pc:spChg chg="mod">
          <ac:chgData name="Myra Couture" userId="3d90365817be0029" providerId="LiveId" clId="{156C2A54-3F28-4E26-96AE-ACC0F13C12D0}" dt="2021-11-15T19:40:47.783" v="87" actId="20577"/>
          <ac:spMkLst>
            <pc:docMk/>
            <pc:sldMk cId="3923766884" sldId="259"/>
            <ac:spMk id="2" creationId="{0D5B7742-4384-415B-8F83-EF28C00D2173}"/>
          </ac:spMkLst>
        </pc:spChg>
      </pc:sldChg>
      <pc:sldChg chg="addSp delSp modSp new mod setBg">
        <pc:chgData name="Myra Couture" userId="3d90365817be0029" providerId="LiveId" clId="{156C2A54-3F28-4E26-96AE-ACC0F13C12D0}" dt="2021-11-18T21:17:59.421" v="2523" actId="1076"/>
        <pc:sldMkLst>
          <pc:docMk/>
          <pc:sldMk cId="3321292858" sldId="260"/>
        </pc:sldMkLst>
        <pc:spChg chg="mod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2" creationId="{A6E948C7-922E-4BF1-9443-604321013BDE}"/>
          </ac:spMkLst>
        </pc:spChg>
        <pc:spChg chg="del">
          <ac:chgData name="Myra Couture" userId="3d90365817be0029" providerId="LiveId" clId="{156C2A54-3F28-4E26-96AE-ACC0F13C12D0}" dt="2021-11-15T20:21:25.008" v="802"/>
          <ac:spMkLst>
            <pc:docMk/>
            <pc:sldMk cId="3321292858" sldId="260"/>
            <ac:spMk id="3" creationId="{C6C24836-502F-4B2F-AE39-3AA8C6A37B38}"/>
          </ac:spMkLst>
        </pc:spChg>
        <pc:spChg chg="del">
          <ac:chgData name="Myra Couture" userId="3d90365817be0029" providerId="LiveId" clId="{156C2A54-3F28-4E26-96AE-ACC0F13C12D0}" dt="2021-11-15T20:21:16.612" v="801"/>
          <ac:spMkLst>
            <pc:docMk/>
            <pc:sldMk cId="3321292858" sldId="260"/>
            <ac:spMk id="4" creationId="{A1E7D00C-1D6A-48C5-BF43-08578BA41D8E}"/>
          </ac:spMkLst>
        </pc:spChg>
        <pc:spChg chg="add del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15" creationId="{D42CF425-7213-4F89-B0FF-4C2BDDD9C680}"/>
          </ac:spMkLst>
        </pc:spChg>
        <pc:spChg chg="add del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21" creationId="{202A25CB-1ED1-4C87-AB49-8D3BC684D1CE}"/>
          </ac:spMkLst>
        </pc:spChg>
        <pc:spChg chg="add del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23" creationId="{4EA8ACEA-5B4B-4AC6-A227-6A0E014A5A4E}"/>
          </ac:spMkLst>
        </pc:spChg>
        <pc:spChg chg="add del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25" creationId="{2E54BE42-0A76-4E08-8E93-933FEE5759D2}"/>
          </ac:spMkLst>
        </pc:spChg>
        <pc:spChg chg="add del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27" creationId="{BC170363-AD0C-449E-B5CC-30A2282471E3}"/>
          </ac:spMkLst>
        </pc:spChg>
        <pc:spChg chg="add del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29" creationId="{1F63DF7C-AFED-49CB-8FAF-B69387E9C35F}"/>
          </ac:spMkLst>
        </pc:spChg>
        <pc:spChg chg="add del">
          <ac:chgData name="Myra Couture" userId="3d90365817be0029" providerId="LiveId" clId="{156C2A54-3F28-4E26-96AE-ACC0F13C12D0}" dt="2021-11-16T16:40:27.901" v="2468" actId="21"/>
          <ac:spMkLst>
            <pc:docMk/>
            <pc:sldMk cId="3321292858" sldId="260"/>
            <ac:spMk id="33" creationId="{03619BE2-95A6-432B-9E68-DBA5271947EA}"/>
          </ac:spMkLst>
        </pc:spChg>
        <pc:spChg chg="add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40" creationId="{D42CF425-7213-4F89-B0FF-4C2BDDD9C680}"/>
          </ac:spMkLst>
        </pc:spChg>
        <pc:spChg chg="add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46" creationId="{202A25CB-1ED1-4C87-AB49-8D3BC684D1CE}"/>
          </ac:spMkLst>
        </pc:spChg>
        <pc:spChg chg="add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48" creationId="{BC004C91-9324-4E94-BC28-856AE162D3A8}"/>
          </ac:spMkLst>
        </pc:spChg>
        <pc:spChg chg="add">
          <ac:chgData name="Myra Couture" userId="3d90365817be0029" providerId="LiveId" clId="{156C2A54-3F28-4E26-96AE-ACC0F13C12D0}" dt="2021-11-16T16:40:13.778" v="2467" actId="26606"/>
          <ac:spMkLst>
            <pc:docMk/>
            <pc:sldMk cId="3321292858" sldId="260"/>
            <ac:spMk id="50" creationId="{5B562CD4-39C5-44ED-BD68-B789B305E0D5}"/>
          </ac:spMkLst>
        </pc:spChg>
        <pc:picChg chg="mod">
          <ac:chgData name="Myra Couture" userId="3d90365817be0029" providerId="LiveId" clId="{156C2A54-3F28-4E26-96AE-ACC0F13C12D0}" dt="2021-11-18T21:17:59.421" v="2523" actId="1076"/>
          <ac:picMkLst>
            <pc:docMk/>
            <pc:sldMk cId="3321292858" sldId="260"/>
            <ac:picMk id="3" creationId="{2DAA61E4-7197-4F72-A635-FCC696A40B31}"/>
          </ac:picMkLst>
        </pc:picChg>
        <pc:picChg chg="add mod ord">
          <ac:chgData name="Myra Couture" userId="3d90365817be0029" providerId="LiveId" clId="{156C2A54-3F28-4E26-96AE-ACC0F13C12D0}" dt="2021-11-16T16:42:02.781" v="2486" actId="1076"/>
          <ac:picMkLst>
            <pc:docMk/>
            <pc:sldMk cId="3321292858" sldId="260"/>
            <ac:picMk id="5" creationId="{D4202037-7A55-4567-80EE-E35618283AEE}"/>
          </ac:picMkLst>
        </pc:picChg>
        <pc:picChg chg="add mod">
          <ac:chgData name="Myra Couture" userId="3d90365817be0029" providerId="LiveId" clId="{156C2A54-3F28-4E26-96AE-ACC0F13C12D0}" dt="2021-11-16T16:41:57.008" v="2485" actId="1076"/>
          <ac:picMkLst>
            <pc:docMk/>
            <pc:sldMk cId="3321292858" sldId="260"/>
            <ac:picMk id="6" creationId="{F7DC2BB8-59D9-4CE9-994E-B4C5C0CE7066}"/>
          </ac:picMkLst>
        </pc:picChg>
        <pc:picChg chg="add del">
          <ac:chgData name="Myra Couture" userId="3d90365817be0029" providerId="LiveId" clId="{156C2A54-3F28-4E26-96AE-ACC0F13C12D0}" dt="2021-11-16T16:40:13.778" v="2467" actId="26606"/>
          <ac:picMkLst>
            <pc:docMk/>
            <pc:sldMk cId="3321292858" sldId="260"/>
            <ac:picMk id="11" creationId="{412E3267-7ABE-412B-8580-47EC0D1F61FE}"/>
          </ac:picMkLst>
        </pc:picChg>
        <pc:picChg chg="add del">
          <ac:chgData name="Myra Couture" userId="3d90365817be0029" providerId="LiveId" clId="{156C2A54-3F28-4E26-96AE-ACC0F13C12D0}" dt="2021-11-16T16:40:13.778" v="2467" actId="26606"/>
          <ac:picMkLst>
            <pc:docMk/>
            <pc:sldMk cId="3321292858" sldId="260"/>
            <ac:picMk id="13" creationId="{20B62C5A-2250-4380-AB23-DB87446CCED0}"/>
          </ac:picMkLst>
        </pc:picChg>
        <pc:picChg chg="add del">
          <ac:chgData name="Myra Couture" userId="3d90365817be0029" providerId="LiveId" clId="{156C2A54-3F28-4E26-96AE-ACC0F13C12D0}" dt="2021-11-16T16:40:13.778" v="2467" actId="26606"/>
          <ac:picMkLst>
            <pc:docMk/>
            <pc:sldMk cId="3321292858" sldId="260"/>
            <ac:picMk id="17" creationId="{D35DA97D-88F8-4249-B650-4FC9FD50A382}"/>
          </ac:picMkLst>
        </pc:picChg>
        <pc:picChg chg="add del">
          <ac:chgData name="Myra Couture" userId="3d90365817be0029" providerId="LiveId" clId="{156C2A54-3F28-4E26-96AE-ACC0F13C12D0}" dt="2021-11-16T16:40:13.778" v="2467" actId="26606"/>
          <ac:picMkLst>
            <pc:docMk/>
            <pc:sldMk cId="3321292858" sldId="260"/>
            <ac:picMk id="19" creationId="{43F38673-6E30-4BAE-AC67-0B283EBF4291}"/>
          </ac:picMkLst>
        </pc:picChg>
        <pc:picChg chg="add">
          <ac:chgData name="Myra Couture" userId="3d90365817be0029" providerId="LiveId" clId="{156C2A54-3F28-4E26-96AE-ACC0F13C12D0}" dt="2021-11-16T16:40:13.778" v="2467" actId="26606"/>
          <ac:picMkLst>
            <pc:docMk/>
            <pc:sldMk cId="3321292858" sldId="260"/>
            <ac:picMk id="36" creationId="{412E3267-7ABE-412B-8580-47EC0D1F61FE}"/>
          </ac:picMkLst>
        </pc:picChg>
        <pc:picChg chg="add">
          <ac:chgData name="Myra Couture" userId="3d90365817be0029" providerId="LiveId" clId="{156C2A54-3F28-4E26-96AE-ACC0F13C12D0}" dt="2021-11-16T16:40:13.778" v="2467" actId="26606"/>
          <ac:picMkLst>
            <pc:docMk/>
            <pc:sldMk cId="3321292858" sldId="260"/>
            <ac:picMk id="38" creationId="{20B62C5A-2250-4380-AB23-DB87446CCED0}"/>
          </ac:picMkLst>
        </pc:picChg>
        <pc:picChg chg="add">
          <ac:chgData name="Myra Couture" userId="3d90365817be0029" providerId="LiveId" clId="{156C2A54-3F28-4E26-96AE-ACC0F13C12D0}" dt="2021-11-16T16:40:13.778" v="2467" actId="26606"/>
          <ac:picMkLst>
            <pc:docMk/>
            <pc:sldMk cId="3321292858" sldId="260"/>
            <ac:picMk id="42" creationId="{D35DA97D-88F8-4249-B650-4FC9FD50A382}"/>
          </ac:picMkLst>
        </pc:picChg>
        <pc:picChg chg="add">
          <ac:chgData name="Myra Couture" userId="3d90365817be0029" providerId="LiveId" clId="{156C2A54-3F28-4E26-96AE-ACC0F13C12D0}" dt="2021-11-16T16:40:13.778" v="2467" actId="26606"/>
          <ac:picMkLst>
            <pc:docMk/>
            <pc:sldMk cId="3321292858" sldId="260"/>
            <ac:picMk id="44" creationId="{43F38673-6E30-4BAE-AC67-0B283EBF4291}"/>
          </ac:picMkLst>
        </pc:picChg>
      </pc:sldChg>
      <pc:sldChg chg="addSp delSp modSp new mod setBg setClrOvrMap">
        <pc:chgData name="Myra Couture" userId="3d90365817be0029" providerId="LiveId" clId="{156C2A54-3F28-4E26-96AE-ACC0F13C12D0}" dt="2021-11-18T21:22:41.597" v="2524" actId="1076"/>
        <pc:sldMkLst>
          <pc:docMk/>
          <pc:sldMk cId="619416392" sldId="261"/>
        </pc:sldMkLst>
        <pc:spChg chg="mod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2" creationId="{A00AEA55-0FB4-4BB9-A4F0-E17B60F31809}"/>
          </ac:spMkLst>
        </pc:spChg>
        <pc:spChg chg="mod ord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3" creationId="{5EA1D94E-4212-41F2-AC25-4250720863AB}"/>
          </ac:spMkLst>
        </pc:spChg>
        <pc:spChg chg="del">
          <ac:chgData name="Myra Couture" userId="3d90365817be0029" providerId="LiveId" clId="{156C2A54-3F28-4E26-96AE-ACC0F13C12D0}" dt="2021-11-15T20:23:17.679" v="837"/>
          <ac:spMkLst>
            <pc:docMk/>
            <pc:sldMk cId="619416392" sldId="261"/>
            <ac:spMk id="4" creationId="{9D35C618-BD89-4995-9307-2ED021DBF86A}"/>
          </ac:spMkLst>
        </pc:spChg>
        <pc:spChg chg="add del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14" creationId="{4AC0CD9D-7610-4620-93B4-798CCD9AB581}"/>
          </ac:spMkLst>
        </pc:spChg>
        <pc:spChg chg="add del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20" creationId="{DE4D62F9-188E-4530-84C2-24BDEE4BEB82}"/>
          </ac:spMkLst>
        </pc:spChg>
        <pc:spChg chg="add del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22" creationId="{49076D5E-68ED-4CD1-A04F-E7934EBFAAD9}"/>
          </ac:spMkLst>
        </pc:spChg>
        <pc:spChg chg="add del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24" creationId="{21BE0A6B-EBF8-4301-B1AE-F6A1C4003E2A}"/>
          </ac:spMkLst>
        </pc:spChg>
        <pc:spChg chg="add del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26" creationId="{03C06118-B3FE-4B51-80A1-B82C2E9FF970}"/>
          </ac:spMkLst>
        </pc:spChg>
        <pc:spChg chg="add del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28" creationId="{172BE3F8-96D6-4535-9AE4-694DC4F5B13F}"/>
          </ac:spMkLst>
        </pc:spChg>
        <pc:spChg chg="add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37" creationId="{4AC0CD9D-7610-4620-93B4-798CCD9AB581}"/>
          </ac:spMkLst>
        </pc:spChg>
        <pc:spChg chg="add">
          <ac:chgData name="Myra Couture" userId="3d90365817be0029" providerId="LiveId" clId="{156C2A54-3F28-4E26-96AE-ACC0F13C12D0}" dt="2021-11-15T21:10:44.246" v="2458" actId="26606"/>
          <ac:spMkLst>
            <pc:docMk/>
            <pc:sldMk cId="619416392" sldId="261"/>
            <ac:spMk id="43" creationId="{DE4D62F9-188E-4530-84C2-24BDEE4BEB82}"/>
          </ac:spMkLst>
        </pc:spChg>
        <pc:picChg chg="mod">
          <ac:chgData name="Myra Couture" userId="3d90365817be0029" providerId="LiveId" clId="{156C2A54-3F28-4E26-96AE-ACC0F13C12D0}" dt="2021-11-18T21:22:41.597" v="2524" actId="1076"/>
          <ac:picMkLst>
            <pc:docMk/>
            <pc:sldMk cId="619416392" sldId="261"/>
            <ac:picMk id="4" creationId="{25C063A8-475A-4660-AFEA-94D36FF0EA6A}"/>
          </ac:picMkLst>
        </pc:picChg>
        <pc:picChg chg="add mod ord">
          <ac:chgData name="Myra Couture" userId="3d90365817be0029" providerId="LiveId" clId="{156C2A54-3F28-4E26-96AE-ACC0F13C12D0}" dt="2021-11-15T21:11:00.771" v="2460" actId="1076"/>
          <ac:picMkLst>
            <pc:docMk/>
            <pc:sldMk cId="619416392" sldId="261"/>
            <ac:picMk id="5" creationId="{AFDA4261-93BA-4522-9B97-49B3CAA840EA}"/>
          </ac:picMkLst>
        </pc:picChg>
        <pc:picChg chg="add del">
          <ac:chgData name="Myra Couture" userId="3d90365817be0029" providerId="LiveId" clId="{156C2A54-3F28-4E26-96AE-ACC0F13C12D0}" dt="2021-11-15T21:10:44.246" v="2458" actId="26606"/>
          <ac:picMkLst>
            <pc:docMk/>
            <pc:sldMk cId="619416392" sldId="261"/>
            <ac:picMk id="10" creationId="{41B68C77-138E-4BF7-A276-BD0C78A4219F}"/>
          </ac:picMkLst>
        </pc:picChg>
        <pc:picChg chg="add del">
          <ac:chgData name="Myra Couture" userId="3d90365817be0029" providerId="LiveId" clId="{156C2A54-3F28-4E26-96AE-ACC0F13C12D0}" dt="2021-11-15T21:10:44.246" v="2458" actId="26606"/>
          <ac:picMkLst>
            <pc:docMk/>
            <pc:sldMk cId="619416392" sldId="261"/>
            <ac:picMk id="12" creationId="{7C268552-D473-46ED-B1B8-422042C4DEF1}"/>
          </ac:picMkLst>
        </pc:picChg>
        <pc:picChg chg="add del">
          <ac:chgData name="Myra Couture" userId="3d90365817be0029" providerId="LiveId" clId="{156C2A54-3F28-4E26-96AE-ACC0F13C12D0}" dt="2021-11-15T21:10:44.246" v="2458" actId="26606"/>
          <ac:picMkLst>
            <pc:docMk/>
            <pc:sldMk cId="619416392" sldId="261"/>
            <ac:picMk id="16" creationId="{B9238B3E-24AA-439A-B527-6C5DF6D72145}"/>
          </ac:picMkLst>
        </pc:picChg>
        <pc:picChg chg="add del">
          <ac:chgData name="Myra Couture" userId="3d90365817be0029" providerId="LiveId" clId="{156C2A54-3F28-4E26-96AE-ACC0F13C12D0}" dt="2021-11-15T21:10:44.246" v="2458" actId="26606"/>
          <ac:picMkLst>
            <pc:docMk/>
            <pc:sldMk cId="619416392" sldId="261"/>
            <ac:picMk id="18" creationId="{69F01145-BEA3-4CBF-AA21-10077B948CA8}"/>
          </ac:picMkLst>
        </pc:picChg>
        <pc:picChg chg="add">
          <ac:chgData name="Myra Couture" userId="3d90365817be0029" providerId="LiveId" clId="{156C2A54-3F28-4E26-96AE-ACC0F13C12D0}" dt="2021-11-15T21:10:44.246" v="2458" actId="26606"/>
          <ac:picMkLst>
            <pc:docMk/>
            <pc:sldMk cId="619416392" sldId="261"/>
            <ac:picMk id="33" creationId="{41B68C77-138E-4BF7-A276-BD0C78A4219F}"/>
          </ac:picMkLst>
        </pc:picChg>
        <pc:picChg chg="add">
          <ac:chgData name="Myra Couture" userId="3d90365817be0029" providerId="LiveId" clId="{156C2A54-3F28-4E26-96AE-ACC0F13C12D0}" dt="2021-11-15T21:10:44.246" v="2458" actId="26606"/>
          <ac:picMkLst>
            <pc:docMk/>
            <pc:sldMk cId="619416392" sldId="261"/>
            <ac:picMk id="35" creationId="{7C268552-D473-46ED-B1B8-422042C4DEF1}"/>
          </ac:picMkLst>
        </pc:picChg>
        <pc:picChg chg="add">
          <ac:chgData name="Myra Couture" userId="3d90365817be0029" providerId="LiveId" clId="{156C2A54-3F28-4E26-96AE-ACC0F13C12D0}" dt="2021-11-15T21:10:44.246" v="2458" actId="26606"/>
          <ac:picMkLst>
            <pc:docMk/>
            <pc:sldMk cId="619416392" sldId="261"/>
            <ac:picMk id="39" creationId="{B9238B3E-24AA-439A-B527-6C5DF6D72145}"/>
          </ac:picMkLst>
        </pc:picChg>
        <pc:picChg chg="add">
          <ac:chgData name="Myra Couture" userId="3d90365817be0029" providerId="LiveId" clId="{156C2A54-3F28-4E26-96AE-ACC0F13C12D0}" dt="2021-11-15T21:10:44.246" v="2458" actId="26606"/>
          <ac:picMkLst>
            <pc:docMk/>
            <pc:sldMk cId="619416392" sldId="261"/>
            <ac:picMk id="41" creationId="{69F01145-BEA3-4CBF-AA21-10077B948CA8}"/>
          </ac:picMkLst>
        </pc:picChg>
      </pc:sldChg>
      <pc:sldChg chg="addSp delSp modSp new mod setBg setClrOvrMap">
        <pc:chgData name="Myra Couture" userId="3d90365817be0029" providerId="LiveId" clId="{156C2A54-3F28-4E26-96AE-ACC0F13C12D0}" dt="2021-11-18T21:27:41.166" v="2525" actId="1076"/>
        <pc:sldMkLst>
          <pc:docMk/>
          <pc:sldMk cId="1312278619" sldId="262"/>
        </pc:sldMkLst>
        <pc:spChg chg="mod">
          <ac:chgData name="Myra Couture" userId="3d90365817be0029" providerId="LiveId" clId="{156C2A54-3F28-4E26-96AE-ACC0F13C12D0}" dt="2021-11-15T21:11:12.650" v="2461" actId="26606"/>
          <ac:spMkLst>
            <pc:docMk/>
            <pc:sldMk cId="1312278619" sldId="262"/>
            <ac:spMk id="2" creationId="{33BE88D0-E28C-4AFE-8818-B27AEA2219C9}"/>
          </ac:spMkLst>
        </pc:spChg>
        <pc:spChg chg="mod ord">
          <ac:chgData name="Myra Couture" userId="3d90365817be0029" providerId="LiveId" clId="{156C2A54-3F28-4E26-96AE-ACC0F13C12D0}" dt="2021-11-15T21:11:12.650" v="2461" actId="26606"/>
          <ac:spMkLst>
            <pc:docMk/>
            <pc:sldMk cId="1312278619" sldId="262"/>
            <ac:spMk id="3" creationId="{F2721D8F-BB0A-42B2-93AF-28086EF33FCF}"/>
          </ac:spMkLst>
        </pc:spChg>
        <pc:spChg chg="del">
          <ac:chgData name="Myra Couture" userId="3d90365817be0029" providerId="LiveId" clId="{156C2A54-3F28-4E26-96AE-ACC0F13C12D0}" dt="2021-11-15T20:31:06.410" v="1043"/>
          <ac:spMkLst>
            <pc:docMk/>
            <pc:sldMk cId="1312278619" sldId="262"/>
            <ac:spMk id="4" creationId="{419F23F9-648E-49BD-A94B-82E9CF297B49}"/>
          </ac:spMkLst>
        </pc:spChg>
        <pc:spChg chg="add">
          <ac:chgData name="Myra Couture" userId="3d90365817be0029" providerId="LiveId" clId="{156C2A54-3F28-4E26-96AE-ACC0F13C12D0}" dt="2021-11-15T21:11:12.650" v="2461" actId="26606"/>
          <ac:spMkLst>
            <pc:docMk/>
            <pc:sldMk cId="1312278619" sldId="262"/>
            <ac:spMk id="14" creationId="{4AC0CD9D-7610-4620-93B4-798CCD9AB581}"/>
          </ac:spMkLst>
        </pc:spChg>
        <pc:spChg chg="add">
          <ac:chgData name="Myra Couture" userId="3d90365817be0029" providerId="LiveId" clId="{156C2A54-3F28-4E26-96AE-ACC0F13C12D0}" dt="2021-11-15T21:11:12.650" v="2461" actId="26606"/>
          <ac:spMkLst>
            <pc:docMk/>
            <pc:sldMk cId="1312278619" sldId="262"/>
            <ac:spMk id="20" creationId="{DE4D62F9-188E-4530-84C2-24BDEE4BEB82}"/>
          </ac:spMkLst>
        </pc:spChg>
        <pc:spChg chg="add">
          <ac:chgData name="Myra Couture" userId="3d90365817be0029" providerId="LiveId" clId="{156C2A54-3F28-4E26-96AE-ACC0F13C12D0}" dt="2021-11-15T21:11:12.650" v="2461" actId="26606"/>
          <ac:spMkLst>
            <pc:docMk/>
            <pc:sldMk cId="1312278619" sldId="262"/>
            <ac:spMk id="22" creationId="{B4AAD3FD-83A5-4B89-9F8F-01B8870865BE}"/>
          </ac:spMkLst>
        </pc:spChg>
        <pc:spChg chg="add">
          <ac:chgData name="Myra Couture" userId="3d90365817be0029" providerId="LiveId" clId="{156C2A54-3F28-4E26-96AE-ACC0F13C12D0}" dt="2021-11-15T21:11:12.650" v="2461" actId="26606"/>
          <ac:spMkLst>
            <pc:docMk/>
            <pc:sldMk cId="1312278619" sldId="262"/>
            <ac:spMk id="24" creationId="{61752F1D-FC0F-4103-9584-630E643CCDA6}"/>
          </ac:spMkLst>
        </pc:spChg>
        <pc:spChg chg="add">
          <ac:chgData name="Myra Couture" userId="3d90365817be0029" providerId="LiveId" clId="{156C2A54-3F28-4E26-96AE-ACC0F13C12D0}" dt="2021-11-15T21:11:12.650" v="2461" actId="26606"/>
          <ac:spMkLst>
            <pc:docMk/>
            <pc:sldMk cId="1312278619" sldId="262"/>
            <ac:spMk id="26" creationId="{70151CB7-E7DE-4917-B831-01DF9CE01306}"/>
          </ac:spMkLst>
        </pc:spChg>
        <pc:spChg chg="add">
          <ac:chgData name="Myra Couture" userId="3d90365817be0029" providerId="LiveId" clId="{156C2A54-3F28-4E26-96AE-ACC0F13C12D0}" dt="2021-11-15T21:11:12.650" v="2461" actId="26606"/>
          <ac:spMkLst>
            <pc:docMk/>
            <pc:sldMk cId="1312278619" sldId="262"/>
            <ac:spMk id="28" creationId="{A92A1116-1C84-41DF-B803-1F7B0883EC82}"/>
          </ac:spMkLst>
        </pc:spChg>
        <pc:picChg chg="mod">
          <ac:chgData name="Myra Couture" userId="3d90365817be0029" providerId="LiveId" clId="{156C2A54-3F28-4E26-96AE-ACC0F13C12D0}" dt="2021-11-18T21:27:41.166" v="2525" actId="1076"/>
          <ac:picMkLst>
            <pc:docMk/>
            <pc:sldMk cId="1312278619" sldId="262"/>
            <ac:picMk id="4" creationId="{7DA2B0D1-543F-4D56-AA5B-FCEF8B537E94}"/>
          </ac:picMkLst>
        </pc:picChg>
        <pc:picChg chg="add mod">
          <ac:chgData name="Myra Couture" userId="3d90365817be0029" providerId="LiveId" clId="{156C2A54-3F28-4E26-96AE-ACC0F13C12D0}" dt="2021-11-15T21:11:12.650" v="2461" actId="26606"/>
          <ac:picMkLst>
            <pc:docMk/>
            <pc:sldMk cId="1312278619" sldId="262"/>
            <ac:picMk id="5" creationId="{D11DEF82-60B0-4575-81B0-1C7F8DCB89C7}"/>
          </ac:picMkLst>
        </pc:picChg>
        <pc:picChg chg="add">
          <ac:chgData name="Myra Couture" userId="3d90365817be0029" providerId="LiveId" clId="{156C2A54-3F28-4E26-96AE-ACC0F13C12D0}" dt="2021-11-15T21:11:12.650" v="2461" actId="26606"/>
          <ac:picMkLst>
            <pc:docMk/>
            <pc:sldMk cId="1312278619" sldId="262"/>
            <ac:picMk id="10" creationId="{41B68C77-138E-4BF7-A276-BD0C78A4219F}"/>
          </ac:picMkLst>
        </pc:picChg>
        <pc:picChg chg="add">
          <ac:chgData name="Myra Couture" userId="3d90365817be0029" providerId="LiveId" clId="{156C2A54-3F28-4E26-96AE-ACC0F13C12D0}" dt="2021-11-15T21:11:12.650" v="2461" actId="26606"/>
          <ac:picMkLst>
            <pc:docMk/>
            <pc:sldMk cId="1312278619" sldId="262"/>
            <ac:picMk id="12" creationId="{7C268552-D473-46ED-B1B8-422042C4DEF1}"/>
          </ac:picMkLst>
        </pc:picChg>
        <pc:picChg chg="add">
          <ac:chgData name="Myra Couture" userId="3d90365817be0029" providerId="LiveId" clId="{156C2A54-3F28-4E26-96AE-ACC0F13C12D0}" dt="2021-11-15T21:11:12.650" v="2461" actId="26606"/>
          <ac:picMkLst>
            <pc:docMk/>
            <pc:sldMk cId="1312278619" sldId="262"/>
            <ac:picMk id="16" creationId="{B9238B3E-24AA-439A-B527-6C5DF6D72145}"/>
          </ac:picMkLst>
        </pc:picChg>
        <pc:picChg chg="add">
          <ac:chgData name="Myra Couture" userId="3d90365817be0029" providerId="LiveId" clId="{156C2A54-3F28-4E26-96AE-ACC0F13C12D0}" dt="2021-11-15T21:11:12.650" v="2461" actId="26606"/>
          <ac:picMkLst>
            <pc:docMk/>
            <pc:sldMk cId="1312278619" sldId="262"/>
            <ac:picMk id="18" creationId="{69F01145-BEA3-4CBF-AA21-10077B948CA8}"/>
          </ac:picMkLst>
        </pc:picChg>
      </pc:sldChg>
      <pc:sldChg chg="addSp delSp modSp new mod setBg">
        <pc:chgData name="Myra Couture" userId="3d90365817be0029" providerId="LiveId" clId="{156C2A54-3F28-4E26-96AE-ACC0F13C12D0}" dt="2021-11-18T21:29:55.335" v="2526" actId="1076"/>
        <pc:sldMkLst>
          <pc:docMk/>
          <pc:sldMk cId="2982988308" sldId="263"/>
        </pc:sldMkLst>
        <pc:spChg chg="mod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2" creationId="{59D26566-0046-47B9-BA31-4CB902DAFE0E}"/>
          </ac:spMkLst>
        </pc:spChg>
        <pc:spChg chg="del">
          <ac:chgData name="Myra Couture" userId="3d90365817be0029" providerId="LiveId" clId="{156C2A54-3F28-4E26-96AE-ACC0F13C12D0}" dt="2021-11-15T20:35:50.042" v="1286"/>
          <ac:spMkLst>
            <pc:docMk/>
            <pc:sldMk cId="2982988308" sldId="263"/>
            <ac:spMk id="3" creationId="{5B0F16EB-0FDB-4AEA-B867-35743741AF36}"/>
          </ac:spMkLst>
        </pc:spChg>
        <pc:spChg chg="del">
          <ac:chgData name="Myra Couture" userId="3d90365817be0029" providerId="LiveId" clId="{156C2A54-3F28-4E26-96AE-ACC0F13C12D0}" dt="2021-11-15T20:36:04.066" v="1287"/>
          <ac:spMkLst>
            <pc:docMk/>
            <pc:sldMk cId="2982988308" sldId="263"/>
            <ac:spMk id="4" creationId="{3E5CF517-5BE7-4766-89B7-AA694D727B5B}"/>
          </ac:spMkLst>
        </pc:spChg>
        <pc:spChg chg="add del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15" creationId="{D42CF425-7213-4F89-B0FF-4C2BDDD9C680}"/>
          </ac:spMkLst>
        </pc:spChg>
        <pc:spChg chg="add del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21" creationId="{202A25CB-1ED1-4C87-AB49-8D3BC684D1CE}"/>
          </ac:spMkLst>
        </pc:spChg>
        <pc:spChg chg="add del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23" creationId="{505C8452-4C3F-46C5-AFD4-322854BC4176}"/>
          </ac:spMkLst>
        </pc:spChg>
        <pc:spChg chg="add del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25" creationId="{9B06DBD9-DED6-40C2-A7AD-3662707C4145}"/>
          </ac:spMkLst>
        </pc:spChg>
        <pc:spChg chg="add del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27" creationId="{B431FF8B-6FC2-47C1-B2C5-9B26E62436B0}"/>
          </ac:spMkLst>
        </pc:spChg>
        <pc:spChg chg="add del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29" creationId="{4BA7EBCC-256E-4075-A58C-6ED2BFD5C99E}"/>
          </ac:spMkLst>
        </pc:spChg>
        <pc:spChg chg="add del">
          <ac:chgData name="Myra Couture" userId="3d90365817be0029" providerId="LiveId" clId="{156C2A54-3F28-4E26-96AE-ACC0F13C12D0}" dt="2021-11-16T16:42:59.686" v="2488" actId="21"/>
          <ac:spMkLst>
            <pc:docMk/>
            <pc:sldMk cId="2982988308" sldId="263"/>
            <ac:spMk id="33" creationId="{804A4532-842F-4CE1-8DE5-868CCE2A26DB}"/>
          </ac:spMkLst>
        </pc:spChg>
        <pc:spChg chg="add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40" creationId="{D42CF425-7213-4F89-B0FF-4C2BDDD9C680}"/>
          </ac:spMkLst>
        </pc:spChg>
        <pc:spChg chg="add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46" creationId="{202A25CB-1ED1-4C87-AB49-8D3BC684D1CE}"/>
          </ac:spMkLst>
        </pc:spChg>
        <pc:spChg chg="add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48" creationId="{A10049FB-9EB9-40A5-B47A-F88DBA104808}"/>
          </ac:spMkLst>
        </pc:spChg>
        <pc:spChg chg="add">
          <ac:chgData name="Myra Couture" userId="3d90365817be0029" providerId="LiveId" clId="{156C2A54-3F28-4E26-96AE-ACC0F13C12D0}" dt="2021-11-16T16:42:53.034" v="2487" actId="26606"/>
          <ac:spMkLst>
            <pc:docMk/>
            <pc:sldMk cId="2982988308" sldId="263"/>
            <ac:spMk id="50" creationId="{9053E132-12E5-44D2-AA0E-9353E65AC083}"/>
          </ac:spMkLst>
        </pc:spChg>
        <pc:picChg chg="mod">
          <ac:chgData name="Myra Couture" userId="3d90365817be0029" providerId="LiveId" clId="{156C2A54-3F28-4E26-96AE-ACC0F13C12D0}" dt="2021-11-18T21:29:55.335" v="2526" actId="1076"/>
          <ac:picMkLst>
            <pc:docMk/>
            <pc:sldMk cId="2982988308" sldId="263"/>
            <ac:picMk id="3" creationId="{6072CBDD-7A63-4B5C-B1AC-F45C98F3C164}"/>
          </ac:picMkLst>
        </pc:picChg>
        <pc:picChg chg="add mod">
          <ac:chgData name="Myra Couture" userId="3d90365817be0029" providerId="LiveId" clId="{156C2A54-3F28-4E26-96AE-ACC0F13C12D0}" dt="2021-11-16T16:48:27.504" v="2517" actId="1076"/>
          <ac:picMkLst>
            <pc:docMk/>
            <pc:sldMk cId="2982988308" sldId="263"/>
            <ac:picMk id="5" creationId="{90331B58-C1B8-44C3-96B6-9AA186C1CC70}"/>
          </ac:picMkLst>
        </pc:picChg>
        <pc:picChg chg="add mod ord">
          <ac:chgData name="Myra Couture" userId="3d90365817be0029" providerId="LiveId" clId="{156C2A54-3F28-4E26-96AE-ACC0F13C12D0}" dt="2021-11-16T16:48:23.159" v="2516" actId="1076"/>
          <ac:picMkLst>
            <pc:docMk/>
            <pc:sldMk cId="2982988308" sldId="263"/>
            <ac:picMk id="6" creationId="{70997147-49C3-4C37-A8F4-33BB8C53D289}"/>
          </ac:picMkLst>
        </pc:picChg>
        <pc:picChg chg="add del">
          <ac:chgData name="Myra Couture" userId="3d90365817be0029" providerId="LiveId" clId="{156C2A54-3F28-4E26-96AE-ACC0F13C12D0}" dt="2021-11-16T16:42:53.034" v="2487" actId="26606"/>
          <ac:picMkLst>
            <pc:docMk/>
            <pc:sldMk cId="2982988308" sldId="263"/>
            <ac:picMk id="11" creationId="{412E3267-7ABE-412B-8580-47EC0D1F61FE}"/>
          </ac:picMkLst>
        </pc:picChg>
        <pc:picChg chg="add del">
          <ac:chgData name="Myra Couture" userId="3d90365817be0029" providerId="LiveId" clId="{156C2A54-3F28-4E26-96AE-ACC0F13C12D0}" dt="2021-11-16T16:42:53.034" v="2487" actId="26606"/>
          <ac:picMkLst>
            <pc:docMk/>
            <pc:sldMk cId="2982988308" sldId="263"/>
            <ac:picMk id="13" creationId="{20B62C5A-2250-4380-AB23-DB87446CCED0}"/>
          </ac:picMkLst>
        </pc:picChg>
        <pc:picChg chg="add del">
          <ac:chgData name="Myra Couture" userId="3d90365817be0029" providerId="LiveId" clId="{156C2A54-3F28-4E26-96AE-ACC0F13C12D0}" dt="2021-11-16T16:42:53.034" v="2487" actId="26606"/>
          <ac:picMkLst>
            <pc:docMk/>
            <pc:sldMk cId="2982988308" sldId="263"/>
            <ac:picMk id="17" creationId="{D35DA97D-88F8-4249-B650-4FC9FD50A382}"/>
          </ac:picMkLst>
        </pc:picChg>
        <pc:picChg chg="add del">
          <ac:chgData name="Myra Couture" userId="3d90365817be0029" providerId="LiveId" clId="{156C2A54-3F28-4E26-96AE-ACC0F13C12D0}" dt="2021-11-16T16:42:53.034" v="2487" actId="26606"/>
          <ac:picMkLst>
            <pc:docMk/>
            <pc:sldMk cId="2982988308" sldId="263"/>
            <ac:picMk id="19" creationId="{43F38673-6E30-4BAE-AC67-0B283EBF4291}"/>
          </ac:picMkLst>
        </pc:picChg>
        <pc:picChg chg="add">
          <ac:chgData name="Myra Couture" userId="3d90365817be0029" providerId="LiveId" clId="{156C2A54-3F28-4E26-96AE-ACC0F13C12D0}" dt="2021-11-16T16:42:53.034" v="2487" actId="26606"/>
          <ac:picMkLst>
            <pc:docMk/>
            <pc:sldMk cId="2982988308" sldId="263"/>
            <ac:picMk id="36" creationId="{412E3267-7ABE-412B-8580-47EC0D1F61FE}"/>
          </ac:picMkLst>
        </pc:picChg>
        <pc:picChg chg="add">
          <ac:chgData name="Myra Couture" userId="3d90365817be0029" providerId="LiveId" clId="{156C2A54-3F28-4E26-96AE-ACC0F13C12D0}" dt="2021-11-16T16:42:53.034" v="2487" actId="26606"/>
          <ac:picMkLst>
            <pc:docMk/>
            <pc:sldMk cId="2982988308" sldId="263"/>
            <ac:picMk id="38" creationId="{20B62C5A-2250-4380-AB23-DB87446CCED0}"/>
          </ac:picMkLst>
        </pc:picChg>
        <pc:picChg chg="add">
          <ac:chgData name="Myra Couture" userId="3d90365817be0029" providerId="LiveId" clId="{156C2A54-3F28-4E26-96AE-ACC0F13C12D0}" dt="2021-11-16T16:42:53.034" v="2487" actId="26606"/>
          <ac:picMkLst>
            <pc:docMk/>
            <pc:sldMk cId="2982988308" sldId="263"/>
            <ac:picMk id="42" creationId="{D35DA97D-88F8-4249-B650-4FC9FD50A382}"/>
          </ac:picMkLst>
        </pc:picChg>
        <pc:picChg chg="add">
          <ac:chgData name="Myra Couture" userId="3d90365817be0029" providerId="LiveId" clId="{156C2A54-3F28-4E26-96AE-ACC0F13C12D0}" dt="2021-11-16T16:42:53.034" v="2487" actId="26606"/>
          <ac:picMkLst>
            <pc:docMk/>
            <pc:sldMk cId="2982988308" sldId="263"/>
            <ac:picMk id="44" creationId="{43F38673-6E30-4BAE-AC67-0B283EBF4291}"/>
          </ac:picMkLst>
        </pc:picChg>
      </pc:sldChg>
      <pc:sldChg chg="addSp delSp modSp new mod setBg setClrOvrMap">
        <pc:chgData name="Myra Couture" userId="3d90365817be0029" providerId="LiveId" clId="{156C2A54-3F28-4E26-96AE-ACC0F13C12D0}" dt="2021-11-18T21:32:11.256" v="2527" actId="1076"/>
        <pc:sldMkLst>
          <pc:docMk/>
          <pc:sldMk cId="4094480090" sldId="264"/>
        </pc:sldMkLst>
        <pc:spChg chg="mod">
          <ac:chgData name="Myra Couture" userId="3d90365817be0029" providerId="LiveId" clId="{156C2A54-3F28-4E26-96AE-ACC0F13C12D0}" dt="2021-11-16T16:44:11.778" v="2500" actId="26606"/>
          <ac:spMkLst>
            <pc:docMk/>
            <pc:sldMk cId="4094480090" sldId="264"/>
            <ac:spMk id="2" creationId="{B3E8EF0E-0E83-480C-9AB0-913B6DB486BC}"/>
          </ac:spMkLst>
        </pc:spChg>
        <pc:spChg chg="mod ord">
          <ac:chgData name="Myra Couture" userId="3d90365817be0029" providerId="LiveId" clId="{156C2A54-3F28-4E26-96AE-ACC0F13C12D0}" dt="2021-11-16T16:44:11.778" v="2500" actId="26606"/>
          <ac:spMkLst>
            <pc:docMk/>
            <pc:sldMk cId="4094480090" sldId="264"/>
            <ac:spMk id="3" creationId="{3AE50A13-96FE-4BB2-82D2-3761625767AF}"/>
          </ac:spMkLst>
        </pc:spChg>
        <pc:spChg chg="add del">
          <ac:chgData name="Myra Couture" userId="3d90365817be0029" providerId="LiveId" clId="{156C2A54-3F28-4E26-96AE-ACC0F13C12D0}" dt="2021-11-15T20:39:05.317" v="1335"/>
          <ac:spMkLst>
            <pc:docMk/>
            <pc:sldMk cId="4094480090" sldId="264"/>
            <ac:spMk id="4" creationId="{1493EA43-CDAA-4F78-90CE-FC33967DDEAA}"/>
          </ac:spMkLst>
        </pc:spChg>
        <pc:spChg chg="add">
          <ac:chgData name="Myra Couture" userId="3d90365817be0029" providerId="LiveId" clId="{156C2A54-3F28-4E26-96AE-ACC0F13C12D0}" dt="2021-11-16T16:44:11.778" v="2500" actId="26606"/>
          <ac:spMkLst>
            <pc:docMk/>
            <pc:sldMk cId="4094480090" sldId="264"/>
            <ac:spMk id="15" creationId="{4AC0CD9D-7610-4620-93B4-798CCD9AB581}"/>
          </ac:spMkLst>
        </pc:spChg>
        <pc:spChg chg="add">
          <ac:chgData name="Myra Couture" userId="3d90365817be0029" providerId="LiveId" clId="{156C2A54-3F28-4E26-96AE-ACC0F13C12D0}" dt="2021-11-16T16:44:11.778" v="2500" actId="26606"/>
          <ac:spMkLst>
            <pc:docMk/>
            <pc:sldMk cId="4094480090" sldId="264"/>
            <ac:spMk id="21" creationId="{DE4D62F9-188E-4530-84C2-24BDEE4BEB82}"/>
          </ac:spMkLst>
        </pc:spChg>
        <pc:spChg chg="add">
          <ac:chgData name="Myra Couture" userId="3d90365817be0029" providerId="LiveId" clId="{156C2A54-3F28-4E26-96AE-ACC0F13C12D0}" dt="2021-11-16T16:44:11.778" v="2500" actId="26606"/>
          <ac:spMkLst>
            <pc:docMk/>
            <pc:sldMk cId="4094480090" sldId="264"/>
            <ac:spMk id="23" creationId="{B4AAD3FD-83A5-4B89-9F8F-01B8870865BE}"/>
          </ac:spMkLst>
        </pc:spChg>
        <pc:spChg chg="add">
          <ac:chgData name="Myra Couture" userId="3d90365817be0029" providerId="LiveId" clId="{156C2A54-3F28-4E26-96AE-ACC0F13C12D0}" dt="2021-11-16T16:44:11.778" v="2500" actId="26606"/>
          <ac:spMkLst>
            <pc:docMk/>
            <pc:sldMk cId="4094480090" sldId="264"/>
            <ac:spMk id="25" creationId="{61752F1D-FC0F-4103-9584-630E643CCDA6}"/>
          </ac:spMkLst>
        </pc:spChg>
        <pc:spChg chg="add">
          <ac:chgData name="Myra Couture" userId="3d90365817be0029" providerId="LiveId" clId="{156C2A54-3F28-4E26-96AE-ACC0F13C12D0}" dt="2021-11-16T16:44:11.778" v="2500" actId="26606"/>
          <ac:spMkLst>
            <pc:docMk/>
            <pc:sldMk cId="4094480090" sldId="264"/>
            <ac:spMk id="27" creationId="{70151CB7-E7DE-4917-B831-01DF9CE01306}"/>
          </ac:spMkLst>
        </pc:spChg>
        <pc:spChg chg="add">
          <ac:chgData name="Myra Couture" userId="3d90365817be0029" providerId="LiveId" clId="{156C2A54-3F28-4E26-96AE-ACC0F13C12D0}" dt="2021-11-16T16:44:11.778" v="2500" actId="26606"/>
          <ac:spMkLst>
            <pc:docMk/>
            <pc:sldMk cId="4094480090" sldId="264"/>
            <ac:spMk id="29" creationId="{A92A1116-1C84-41DF-B803-1F7B0883EC82}"/>
          </ac:spMkLst>
        </pc:spChg>
        <pc:picChg chg="mod">
          <ac:chgData name="Myra Couture" userId="3d90365817be0029" providerId="LiveId" clId="{156C2A54-3F28-4E26-96AE-ACC0F13C12D0}" dt="2021-11-18T21:32:11.256" v="2527" actId="1076"/>
          <ac:picMkLst>
            <pc:docMk/>
            <pc:sldMk cId="4094480090" sldId="264"/>
            <ac:picMk id="4" creationId="{A2BBA13F-23CD-4C2C-8243-08279291D3F8}"/>
          </ac:picMkLst>
        </pc:picChg>
        <pc:picChg chg="add mod">
          <ac:chgData name="Myra Couture" userId="3d90365817be0029" providerId="LiveId" clId="{156C2A54-3F28-4E26-96AE-ACC0F13C12D0}" dt="2021-11-15T20:39:00.478" v="1334"/>
          <ac:picMkLst>
            <pc:docMk/>
            <pc:sldMk cId="4094480090" sldId="264"/>
            <ac:picMk id="5" creationId="{86580C29-ED86-4E7E-8DDB-BE64A21A034A}"/>
          </ac:picMkLst>
        </pc:picChg>
        <pc:picChg chg="add mod">
          <ac:chgData name="Myra Couture" userId="3d90365817be0029" providerId="LiveId" clId="{156C2A54-3F28-4E26-96AE-ACC0F13C12D0}" dt="2021-11-16T16:44:20.152" v="2502" actId="1076"/>
          <ac:picMkLst>
            <pc:docMk/>
            <pc:sldMk cId="4094480090" sldId="264"/>
            <ac:picMk id="6" creationId="{FAEC720A-E294-4F28-8B37-DF577CB938D1}"/>
          </ac:picMkLst>
        </pc:picChg>
        <pc:picChg chg="add">
          <ac:chgData name="Myra Couture" userId="3d90365817be0029" providerId="LiveId" clId="{156C2A54-3F28-4E26-96AE-ACC0F13C12D0}" dt="2021-11-16T16:44:11.778" v="2500" actId="26606"/>
          <ac:picMkLst>
            <pc:docMk/>
            <pc:sldMk cId="4094480090" sldId="264"/>
            <ac:picMk id="11" creationId="{41B68C77-138E-4BF7-A276-BD0C78A4219F}"/>
          </ac:picMkLst>
        </pc:picChg>
        <pc:picChg chg="add">
          <ac:chgData name="Myra Couture" userId="3d90365817be0029" providerId="LiveId" clId="{156C2A54-3F28-4E26-96AE-ACC0F13C12D0}" dt="2021-11-16T16:44:11.778" v="2500" actId="26606"/>
          <ac:picMkLst>
            <pc:docMk/>
            <pc:sldMk cId="4094480090" sldId="264"/>
            <ac:picMk id="13" creationId="{7C268552-D473-46ED-B1B8-422042C4DEF1}"/>
          </ac:picMkLst>
        </pc:picChg>
        <pc:picChg chg="add">
          <ac:chgData name="Myra Couture" userId="3d90365817be0029" providerId="LiveId" clId="{156C2A54-3F28-4E26-96AE-ACC0F13C12D0}" dt="2021-11-16T16:44:11.778" v="2500" actId="26606"/>
          <ac:picMkLst>
            <pc:docMk/>
            <pc:sldMk cId="4094480090" sldId="264"/>
            <ac:picMk id="17" creationId="{B9238B3E-24AA-439A-B527-6C5DF6D72145}"/>
          </ac:picMkLst>
        </pc:picChg>
        <pc:picChg chg="add">
          <ac:chgData name="Myra Couture" userId="3d90365817be0029" providerId="LiveId" clId="{156C2A54-3F28-4E26-96AE-ACC0F13C12D0}" dt="2021-11-16T16:44:11.778" v="2500" actId="26606"/>
          <ac:picMkLst>
            <pc:docMk/>
            <pc:sldMk cId="4094480090" sldId="264"/>
            <ac:picMk id="19" creationId="{69F01145-BEA3-4CBF-AA21-10077B948CA8}"/>
          </ac:picMkLst>
        </pc:picChg>
      </pc:sldChg>
      <pc:sldChg chg="addSp modSp new mod setBg">
        <pc:chgData name="Myra Couture" userId="3d90365817be0029" providerId="LiveId" clId="{156C2A54-3F28-4E26-96AE-ACC0F13C12D0}" dt="2021-11-18T21:39:32.583" v="2529" actId="1076"/>
        <pc:sldMkLst>
          <pc:docMk/>
          <pc:sldMk cId="1047839989" sldId="265"/>
        </pc:sldMkLst>
        <pc:spChg chg="mod">
          <ac:chgData name="Myra Couture" userId="3d90365817be0029" providerId="LiveId" clId="{156C2A54-3F28-4E26-96AE-ACC0F13C12D0}" dt="2021-11-16T16:45:34.381" v="2505" actId="26606"/>
          <ac:spMkLst>
            <pc:docMk/>
            <pc:sldMk cId="1047839989" sldId="265"/>
            <ac:spMk id="2" creationId="{3658873C-50C7-41E7-BA88-0BA0BD84ED3B}"/>
          </ac:spMkLst>
        </pc:spChg>
        <pc:spChg chg="mod">
          <ac:chgData name="Myra Couture" userId="3d90365817be0029" providerId="LiveId" clId="{156C2A54-3F28-4E26-96AE-ACC0F13C12D0}" dt="2021-11-16T16:45:34.381" v="2505" actId="26606"/>
          <ac:spMkLst>
            <pc:docMk/>
            <pc:sldMk cId="1047839989" sldId="265"/>
            <ac:spMk id="3" creationId="{6DA441AF-89FA-4131-B016-0184E196C99B}"/>
          </ac:spMkLst>
        </pc:spChg>
        <pc:spChg chg="add">
          <ac:chgData name="Myra Couture" userId="3d90365817be0029" providerId="LiveId" clId="{156C2A54-3F28-4E26-96AE-ACC0F13C12D0}" dt="2021-11-16T16:45:34.381" v="2505" actId="26606"/>
          <ac:spMkLst>
            <pc:docMk/>
            <pc:sldMk cId="1047839989" sldId="265"/>
            <ac:spMk id="8" creationId="{923E8915-D2AA-4327-A45A-972C3CA9574B}"/>
          </ac:spMkLst>
        </pc:spChg>
        <pc:spChg chg="add">
          <ac:chgData name="Myra Couture" userId="3d90365817be0029" providerId="LiveId" clId="{156C2A54-3F28-4E26-96AE-ACC0F13C12D0}" dt="2021-11-16T16:45:34.381" v="2505" actId="26606"/>
          <ac:spMkLst>
            <pc:docMk/>
            <pc:sldMk cId="1047839989" sldId="265"/>
            <ac:spMk id="10" creationId="{8302FC3C-9804-4950-B721-5FD704BA6065}"/>
          </ac:spMkLst>
        </pc:spChg>
        <pc:spChg chg="add">
          <ac:chgData name="Myra Couture" userId="3d90365817be0029" providerId="LiveId" clId="{156C2A54-3F28-4E26-96AE-ACC0F13C12D0}" dt="2021-11-16T16:45:34.381" v="2505" actId="26606"/>
          <ac:spMkLst>
            <pc:docMk/>
            <pc:sldMk cId="1047839989" sldId="265"/>
            <ac:spMk id="16" creationId="{F3798573-F27B-47EB-8EA4-7EE34954C2D6}"/>
          </ac:spMkLst>
        </pc:spChg>
        <pc:picChg chg="mod">
          <ac:chgData name="Myra Couture" userId="3d90365817be0029" providerId="LiveId" clId="{156C2A54-3F28-4E26-96AE-ACC0F13C12D0}" dt="2021-11-18T21:39:32.583" v="2529" actId="1076"/>
          <ac:picMkLst>
            <pc:docMk/>
            <pc:sldMk cId="1047839989" sldId="265"/>
            <ac:picMk id="4" creationId="{198FBFBD-62BC-401C-98DF-A6401490CD27}"/>
          </ac:picMkLst>
        </pc:picChg>
        <pc:picChg chg="add">
          <ac:chgData name="Myra Couture" userId="3d90365817be0029" providerId="LiveId" clId="{156C2A54-3F28-4E26-96AE-ACC0F13C12D0}" dt="2021-11-16T16:45:34.381" v="2505" actId="26606"/>
          <ac:picMkLst>
            <pc:docMk/>
            <pc:sldMk cId="1047839989" sldId="265"/>
            <ac:picMk id="14" creationId="{3BC6EBB2-9BDC-4075-BA6B-43A9FBF9C86C}"/>
          </ac:picMkLst>
        </pc:picChg>
        <pc:cxnChg chg="add">
          <ac:chgData name="Myra Couture" userId="3d90365817be0029" providerId="LiveId" clId="{156C2A54-3F28-4E26-96AE-ACC0F13C12D0}" dt="2021-11-16T16:45:34.381" v="2505" actId="26606"/>
          <ac:cxnSpMkLst>
            <pc:docMk/>
            <pc:sldMk cId="1047839989" sldId="265"/>
            <ac:cxnSpMk id="12" creationId="{6B9695BD-ECF6-49CA-8877-8C493193C65D}"/>
          </ac:cxnSpMkLst>
        </pc:cxnChg>
      </pc:sldChg>
      <pc:sldChg chg="addSp delSp modSp new mod setBg setClrOvrMap">
        <pc:chgData name="Myra Couture" userId="3d90365817be0029" providerId="LiveId" clId="{156C2A54-3F28-4E26-96AE-ACC0F13C12D0}" dt="2021-11-18T21:42:17.114" v="2530" actId="1076"/>
        <pc:sldMkLst>
          <pc:docMk/>
          <pc:sldMk cId="3130343614" sldId="266"/>
        </pc:sldMkLst>
        <pc:spChg chg="mod">
          <ac:chgData name="Myra Couture" userId="3d90365817be0029" providerId="LiveId" clId="{156C2A54-3F28-4E26-96AE-ACC0F13C12D0}" dt="2021-11-16T16:46:05.831" v="2506" actId="26606"/>
          <ac:spMkLst>
            <pc:docMk/>
            <pc:sldMk cId="3130343614" sldId="266"/>
            <ac:spMk id="2" creationId="{7EEC9E5D-8526-4E7A-ADF6-D2E189D5381F}"/>
          </ac:spMkLst>
        </pc:spChg>
        <pc:spChg chg="del mod">
          <ac:chgData name="Myra Couture" userId="3d90365817be0029" providerId="LiveId" clId="{156C2A54-3F28-4E26-96AE-ACC0F13C12D0}" dt="2021-11-16T16:46:05.831" v="2506" actId="26606"/>
          <ac:spMkLst>
            <pc:docMk/>
            <pc:sldMk cId="3130343614" sldId="266"/>
            <ac:spMk id="3" creationId="{32BB98E2-7B17-4119-B677-C8D4BCEF1E9C}"/>
          </ac:spMkLst>
        </pc:spChg>
        <pc:spChg chg="add">
          <ac:chgData name="Myra Couture" userId="3d90365817be0029" providerId="LiveId" clId="{156C2A54-3F28-4E26-96AE-ACC0F13C12D0}" dt="2021-11-16T16:46:05.831" v="2506" actId="26606"/>
          <ac:spMkLst>
            <pc:docMk/>
            <pc:sldMk cId="3130343614" sldId="266"/>
            <ac:spMk id="9" creationId="{F747F1B4-B831-4277-8AB0-32767F7EB7BF}"/>
          </ac:spMkLst>
        </pc:spChg>
        <pc:spChg chg="add">
          <ac:chgData name="Myra Couture" userId="3d90365817be0029" providerId="LiveId" clId="{156C2A54-3F28-4E26-96AE-ACC0F13C12D0}" dt="2021-11-16T16:46:05.831" v="2506" actId="26606"/>
          <ac:spMkLst>
            <pc:docMk/>
            <pc:sldMk cId="3130343614" sldId="266"/>
            <ac:spMk id="11" creationId="{D80CFA21-AB7C-4BEB-9BFF-05764FBBF3C6}"/>
          </ac:spMkLst>
        </pc:spChg>
        <pc:spChg chg="add">
          <ac:chgData name="Myra Couture" userId="3d90365817be0029" providerId="LiveId" clId="{156C2A54-3F28-4E26-96AE-ACC0F13C12D0}" dt="2021-11-16T16:46:05.831" v="2506" actId="26606"/>
          <ac:spMkLst>
            <pc:docMk/>
            <pc:sldMk cId="3130343614" sldId="266"/>
            <ac:spMk id="13" creationId="{12F7E335-851A-4CAE-B09F-E657819D4600}"/>
          </ac:spMkLst>
        </pc:spChg>
        <pc:spChg chg="add">
          <ac:chgData name="Myra Couture" userId="3d90365817be0029" providerId="LiveId" clId="{156C2A54-3F28-4E26-96AE-ACC0F13C12D0}" dt="2021-11-16T16:46:05.831" v="2506" actId="26606"/>
          <ac:spMkLst>
            <pc:docMk/>
            <pc:sldMk cId="3130343614" sldId="266"/>
            <ac:spMk id="15" creationId="{10B541F0-7F6E-402E-84D8-CF96EACA5FBC}"/>
          </ac:spMkLst>
        </pc:spChg>
        <pc:graphicFrameChg chg="add">
          <ac:chgData name="Myra Couture" userId="3d90365817be0029" providerId="LiveId" clId="{156C2A54-3F28-4E26-96AE-ACC0F13C12D0}" dt="2021-11-16T16:46:05.831" v="2506" actId="26606"/>
          <ac:graphicFrameMkLst>
            <pc:docMk/>
            <pc:sldMk cId="3130343614" sldId="266"/>
            <ac:graphicFrameMk id="5" creationId="{1C1AB7ED-6189-458D-8A3F-C26D911A5575}"/>
          </ac:graphicFrameMkLst>
        </pc:graphicFrameChg>
        <pc:picChg chg="mod">
          <ac:chgData name="Myra Couture" userId="3d90365817be0029" providerId="LiveId" clId="{156C2A54-3F28-4E26-96AE-ACC0F13C12D0}" dt="2021-11-18T21:42:17.114" v="2530" actId="1076"/>
          <ac:picMkLst>
            <pc:docMk/>
            <pc:sldMk cId="3130343614" sldId="266"/>
            <ac:picMk id="3" creationId="{38DA2320-38D9-4FFE-8A36-DAA6562DA456}"/>
          </ac:picMkLst>
        </pc:picChg>
      </pc:sldChg>
      <pc:sldChg chg="modSp new mod">
        <pc:chgData name="Myra Couture" userId="3d90365817be0029" providerId="LiveId" clId="{156C2A54-3F28-4E26-96AE-ACC0F13C12D0}" dt="2021-11-18T21:43:20.832" v="2531" actId="1076"/>
        <pc:sldMkLst>
          <pc:docMk/>
          <pc:sldMk cId="690641680" sldId="267"/>
        </pc:sldMkLst>
        <pc:spChg chg="mod">
          <ac:chgData name="Myra Couture" userId="3d90365817be0029" providerId="LiveId" clId="{156C2A54-3F28-4E26-96AE-ACC0F13C12D0}" dt="2021-11-15T20:57:51.034" v="2390"/>
          <ac:spMkLst>
            <pc:docMk/>
            <pc:sldMk cId="690641680" sldId="267"/>
            <ac:spMk id="2" creationId="{338B0EA4-C58C-4A84-B8E1-896F22158A6B}"/>
          </ac:spMkLst>
        </pc:spChg>
        <pc:spChg chg="mod">
          <ac:chgData name="Myra Couture" userId="3d90365817be0029" providerId="LiveId" clId="{156C2A54-3F28-4E26-96AE-ACC0F13C12D0}" dt="2021-11-15T20:57:51.206" v="2391" actId="27636"/>
          <ac:spMkLst>
            <pc:docMk/>
            <pc:sldMk cId="690641680" sldId="267"/>
            <ac:spMk id="3" creationId="{BFB84219-C895-42F3-A516-BC28665A25EB}"/>
          </ac:spMkLst>
        </pc:spChg>
        <pc:picChg chg="mod">
          <ac:chgData name="Myra Couture" userId="3d90365817be0029" providerId="LiveId" clId="{156C2A54-3F28-4E26-96AE-ACC0F13C12D0}" dt="2021-11-18T21:43:20.832" v="2531" actId="1076"/>
          <ac:picMkLst>
            <pc:docMk/>
            <pc:sldMk cId="690641680" sldId="267"/>
            <ac:picMk id="4" creationId="{83A09475-B60F-4C7A-BE7B-8029826F2F3E}"/>
          </ac:picMkLst>
        </pc:picChg>
      </pc:sldChg>
      <pc:sldChg chg="addSp delSp modSp new mod setBg">
        <pc:chgData name="Myra Couture" userId="3d90365817be0029" providerId="LiveId" clId="{156C2A54-3F28-4E26-96AE-ACC0F13C12D0}" dt="2021-11-18T21:13:59.109" v="2522" actId="1076"/>
        <pc:sldMkLst>
          <pc:docMk/>
          <pc:sldMk cId="375370076" sldId="268"/>
        </pc:sldMkLst>
        <pc:spChg chg="mod">
          <ac:chgData name="Myra Couture" userId="3d90365817be0029" providerId="LiveId" clId="{156C2A54-3F28-4E26-96AE-ACC0F13C12D0}" dt="2021-11-15T21:02:51.816" v="2397" actId="26606"/>
          <ac:spMkLst>
            <pc:docMk/>
            <pc:sldMk cId="375370076" sldId="268"/>
            <ac:spMk id="2" creationId="{3F133CAF-68B6-417C-9CD6-FD361DA14167}"/>
          </ac:spMkLst>
        </pc:spChg>
        <pc:spChg chg="del mod">
          <ac:chgData name="Myra Couture" userId="3d90365817be0029" providerId="LiveId" clId="{156C2A54-3F28-4E26-96AE-ACC0F13C12D0}" dt="2021-11-15T20:18:21.363" v="785"/>
          <ac:spMkLst>
            <pc:docMk/>
            <pc:sldMk cId="375370076" sldId="268"/>
            <ac:spMk id="3" creationId="{2E501B84-49BB-4E6A-9CE0-D8DA77B1620B}"/>
          </ac:spMkLst>
        </pc:spChg>
        <pc:spChg chg="del">
          <ac:chgData name="Myra Couture" userId="3d90365817be0029" providerId="LiveId" clId="{156C2A54-3F28-4E26-96AE-ACC0F13C12D0}" dt="2021-11-15T20:19:34.910" v="787"/>
          <ac:spMkLst>
            <pc:docMk/>
            <pc:sldMk cId="375370076" sldId="268"/>
            <ac:spMk id="4" creationId="{BAA3F044-3BBA-4B42-989A-72FFB5E252B4}"/>
          </ac:spMkLst>
        </pc:spChg>
        <pc:spChg chg="add del">
          <ac:chgData name="Myra Couture" userId="3d90365817be0029" providerId="LiveId" clId="{156C2A54-3F28-4E26-96AE-ACC0F13C12D0}" dt="2021-11-15T21:02:51.738" v="2396" actId="26606"/>
          <ac:spMkLst>
            <pc:docMk/>
            <pc:sldMk cId="375370076" sldId="268"/>
            <ac:spMk id="11" creationId="{90783E4B-1A75-4C98-AAA5-9486EDDCBDDF}"/>
          </ac:spMkLst>
        </pc:spChg>
        <pc:spChg chg="add del">
          <ac:chgData name="Myra Couture" userId="3d90365817be0029" providerId="LiveId" clId="{156C2A54-3F28-4E26-96AE-ACC0F13C12D0}" dt="2021-11-15T21:02:51.738" v="2396" actId="26606"/>
          <ac:spMkLst>
            <pc:docMk/>
            <pc:sldMk cId="375370076" sldId="268"/>
            <ac:spMk id="18" creationId="{5F07A6A6-E44B-411E-AA18-65E4811366A6}"/>
          </ac:spMkLst>
        </pc:spChg>
        <pc:spChg chg="add del">
          <ac:chgData name="Myra Couture" userId="3d90365817be0029" providerId="LiveId" clId="{156C2A54-3F28-4E26-96AE-ACC0F13C12D0}" dt="2021-11-15T21:02:51.738" v="2396" actId="26606"/>
          <ac:spMkLst>
            <pc:docMk/>
            <pc:sldMk cId="375370076" sldId="268"/>
            <ac:spMk id="24" creationId="{5D5A8E14-301B-40C0-A174-D2232EF95C0B}"/>
          </ac:spMkLst>
        </pc:spChg>
        <pc:spChg chg="add del">
          <ac:chgData name="Myra Couture" userId="3d90365817be0029" providerId="LiveId" clId="{156C2A54-3F28-4E26-96AE-ACC0F13C12D0}" dt="2021-11-15T21:02:51.738" v="2396" actId="26606"/>
          <ac:spMkLst>
            <pc:docMk/>
            <pc:sldMk cId="375370076" sldId="268"/>
            <ac:spMk id="26" creationId="{01F06C3F-35EE-478B-B96B-1247519C73C3}"/>
          </ac:spMkLst>
        </pc:spChg>
        <pc:spChg chg="add del">
          <ac:chgData name="Myra Couture" userId="3d90365817be0029" providerId="LiveId" clId="{156C2A54-3F28-4E26-96AE-ACC0F13C12D0}" dt="2021-11-15T21:02:51.738" v="2396" actId="26606"/>
          <ac:spMkLst>
            <pc:docMk/>
            <pc:sldMk cId="375370076" sldId="268"/>
            <ac:spMk id="28" creationId="{72742D7C-18EF-4DDC-B3B1-7D394C348ACC}"/>
          </ac:spMkLst>
        </pc:spChg>
        <pc:spChg chg="add del">
          <ac:chgData name="Myra Couture" userId="3d90365817be0029" providerId="LiveId" clId="{156C2A54-3F28-4E26-96AE-ACC0F13C12D0}" dt="2021-11-15T21:02:51.738" v="2396" actId="26606"/>
          <ac:spMkLst>
            <pc:docMk/>
            <pc:sldMk cId="375370076" sldId="268"/>
            <ac:spMk id="30" creationId="{5DFB004C-C794-45CE-846D-166C532D642C}"/>
          </ac:spMkLst>
        </pc:spChg>
        <pc:spChg chg="add">
          <ac:chgData name="Myra Couture" userId="3d90365817be0029" providerId="LiveId" clId="{156C2A54-3F28-4E26-96AE-ACC0F13C12D0}" dt="2021-11-15T21:02:51.816" v="2397" actId="26606"/>
          <ac:spMkLst>
            <pc:docMk/>
            <pc:sldMk cId="375370076" sldId="268"/>
            <ac:spMk id="34" creationId="{5F07A6A6-E44B-411E-AA18-65E4811366A6}"/>
          </ac:spMkLst>
        </pc:spChg>
        <pc:spChg chg="add">
          <ac:chgData name="Myra Couture" userId="3d90365817be0029" providerId="LiveId" clId="{156C2A54-3F28-4E26-96AE-ACC0F13C12D0}" dt="2021-11-15T21:02:51.816" v="2397" actId="26606"/>
          <ac:spMkLst>
            <pc:docMk/>
            <pc:sldMk cId="375370076" sldId="268"/>
            <ac:spMk id="37" creationId="{5D5A8E14-301B-40C0-A174-D2232EF95C0B}"/>
          </ac:spMkLst>
        </pc:spChg>
        <pc:spChg chg="add">
          <ac:chgData name="Myra Couture" userId="3d90365817be0029" providerId="LiveId" clId="{156C2A54-3F28-4E26-96AE-ACC0F13C12D0}" dt="2021-11-15T21:02:51.816" v="2397" actId="26606"/>
          <ac:spMkLst>
            <pc:docMk/>
            <pc:sldMk cId="375370076" sldId="268"/>
            <ac:spMk id="38" creationId="{18073EE4-EB60-444A-A7EA-82035FCDE085}"/>
          </ac:spMkLst>
        </pc:spChg>
        <pc:spChg chg="add">
          <ac:chgData name="Myra Couture" userId="3d90365817be0029" providerId="LiveId" clId="{156C2A54-3F28-4E26-96AE-ACC0F13C12D0}" dt="2021-11-15T21:02:51.816" v="2397" actId="26606"/>
          <ac:spMkLst>
            <pc:docMk/>
            <pc:sldMk cId="375370076" sldId="268"/>
            <ac:spMk id="39" creationId="{86AD7ABD-24C8-4B21-A948-ABC2F8C70B69}"/>
          </ac:spMkLst>
        </pc:spChg>
        <pc:spChg chg="add">
          <ac:chgData name="Myra Couture" userId="3d90365817be0029" providerId="LiveId" clId="{156C2A54-3F28-4E26-96AE-ACC0F13C12D0}" dt="2021-11-15T21:02:51.816" v="2397" actId="26606"/>
          <ac:spMkLst>
            <pc:docMk/>
            <pc:sldMk cId="375370076" sldId="268"/>
            <ac:spMk id="40" creationId="{B63082B3-0202-4A7D-A42B-721E4CE9E2D4}"/>
          </ac:spMkLst>
        </pc:spChg>
        <pc:spChg chg="add">
          <ac:chgData name="Myra Couture" userId="3d90365817be0029" providerId="LiveId" clId="{156C2A54-3F28-4E26-96AE-ACC0F13C12D0}" dt="2021-11-15T21:02:51.816" v="2397" actId="26606"/>
          <ac:spMkLst>
            <pc:docMk/>
            <pc:sldMk cId="375370076" sldId="268"/>
            <ac:spMk id="41" creationId="{C9D6F1BC-837C-4081-A344-AEA057FC4D8C}"/>
          </ac:spMkLst>
        </pc:spChg>
        <pc:picChg chg="mod">
          <ac:chgData name="Myra Couture" userId="3d90365817be0029" providerId="LiveId" clId="{156C2A54-3F28-4E26-96AE-ACC0F13C12D0}" dt="2021-11-18T21:13:59.109" v="2522" actId="1076"/>
          <ac:picMkLst>
            <pc:docMk/>
            <pc:sldMk cId="375370076" sldId="268"/>
            <ac:picMk id="3" creationId="{08AFC484-8E3B-461C-A85D-347A44830E6B}"/>
          </ac:picMkLst>
        </pc:picChg>
        <pc:picChg chg="add mod ord">
          <ac:chgData name="Myra Couture" userId="3d90365817be0029" providerId="LiveId" clId="{156C2A54-3F28-4E26-96AE-ACC0F13C12D0}" dt="2021-11-16T16:47:09.422" v="2507" actId="1076"/>
          <ac:picMkLst>
            <pc:docMk/>
            <pc:sldMk cId="375370076" sldId="268"/>
            <ac:picMk id="5" creationId="{35B0AB96-35F9-4421-9AEA-F59136BB98AB}"/>
          </ac:picMkLst>
        </pc:picChg>
        <pc:picChg chg="add mod ord">
          <ac:chgData name="Myra Couture" userId="3d90365817be0029" providerId="LiveId" clId="{156C2A54-3F28-4E26-96AE-ACC0F13C12D0}" dt="2021-11-16T16:47:16.275" v="2509" actId="1076"/>
          <ac:picMkLst>
            <pc:docMk/>
            <pc:sldMk cId="375370076" sldId="268"/>
            <ac:picMk id="6" creationId="{D5498D68-EDAA-4169-916A-843073D73901}"/>
          </ac:picMkLst>
        </pc:picChg>
        <pc:picChg chg="add mod">
          <ac:chgData name="Myra Couture" userId="3d90365817be0029" providerId="LiveId" clId="{156C2A54-3F28-4E26-96AE-ACC0F13C12D0}" dt="2021-11-16T16:47:12.152" v="2508" actId="1076"/>
          <ac:picMkLst>
            <pc:docMk/>
            <pc:sldMk cId="375370076" sldId="268"/>
            <ac:picMk id="7" creationId="{16324169-2D41-4B11-B046-F5E988FAE560}"/>
          </ac:picMkLst>
        </pc:picChg>
        <pc:picChg chg="add del">
          <ac:chgData name="Myra Couture" userId="3d90365817be0029" providerId="LiveId" clId="{156C2A54-3F28-4E26-96AE-ACC0F13C12D0}" dt="2021-11-15T21:02:51.738" v="2396" actId="26606"/>
          <ac:picMkLst>
            <pc:docMk/>
            <pc:sldMk cId="375370076" sldId="268"/>
            <ac:picMk id="14" creationId="{0F7302AF-86B9-441B-8D24-AC382E2A43A7}"/>
          </ac:picMkLst>
        </pc:picChg>
        <pc:picChg chg="add del">
          <ac:chgData name="Myra Couture" userId="3d90365817be0029" providerId="LiveId" clId="{156C2A54-3F28-4E26-96AE-ACC0F13C12D0}" dt="2021-11-15T21:02:51.738" v="2396" actId="26606"/>
          <ac:picMkLst>
            <pc:docMk/>
            <pc:sldMk cId="375370076" sldId="268"/>
            <ac:picMk id="16" creationId="{99A2A6C2-D371-4C6B-B50F-CC71C6D01037}"/>
          </ac:picMkLst>
        </pc:picChg>
        <pc:picChg chg="add del">
          <ac:chgData name="Myra Couture" userId="3d90365817be0029" providerId="LiveId" clId="{156C2A54-3F28-4E26-96AE-ACC0F13C12D0}" dt="2021-11-15T21:02:51.738" v="2396" actId="26606"/>
          <ac:picMkLst>
            <pc:docMk/>
            <pc:sldMk cId="375370076" sldId="268"/>
            <ac:picMk id="20" creationId="{8CC3468F-5EED-42B0-8507-F30360E1D51E}"/>
          </ac:picMkLst>
        </pc:picChg>
        <pc:picChg chg="add del">
          <ac:chgData name="Myra Couture" userId="3d90365817be0029" providerId="LiveId" clId="{156C2A54-3F28-4E26-96AE-ACC0F13C12D0}" dt="2021-11-15T21:02:51.738" v="2396" actId="26606"/>
          <ac:picMkLst>
            <pc:docMk/>
            <pc:sldMk cId="375370076" sldId="268"/>
            <ac:picMk id="22" creationId="{591711EE-029D-453C-9AE9-E87829F1D3D3}"/>
          </ac:picMkLst>
        </pc:picChg>
        <pc:picChg chg="add">
          <ac:chgData name="Myra Couture" userId="3d90365817be0029" providerId="LiveId" clId="{156C2A54-3F28-4E26-96AE-ACC0F13C12D0}" dt="2021-11-15T21:02:51.816" v="2397" actId="26606"/>
          <ac:picMkLst>
            <pc:docMk/>
            <pc:sldMk cId="375370076" sldId="268"/>
            <ac:picMk id="32" creationId="{0F7302AF-86B9-441B-8D24-AC382E2A43A7}"/>
          </ac:picMkLst>
        </pc:picChg>
        <pc:picChg chg="add">
          <ac:chgData name="Myra Couture" userId="3d90365817be0029" providerId="LiveId" clId="{156C2A54-3F28-4E26-96AE-ACC0F13C12D0}" dt="2021-11-15T21:02:51.816" v="2397" actId="26606"/>
          <ac:picMkLst>
            <pc:docMk/>
            <pc:sldMk cId="375370076" sldId="268"/>
            <ac:picMk id="33" creationId="{99A2A6C2-D371-4C6B-B50F-CC71C6D01037}"/>
          </ac:picMkLst>
        </pc:picChg>
        <pc:picChg chg="add">
          <ac:chgData name="Myra Couture" userId="3d90365817be0029" providerId="LiveId" clId="{156C2A54-3F28-4E26-96AE-ACC0F13C12D0}" dt="2021-11-15T21:02:51.816" v="2397" actId="26606"/>
          <ac:picMkLst>
            <pc:docMk/>
            <pc:sldMk cId="375370076" sldId="268"/>
            <ac:picMk id="35" creationId="{8CC3468F-5EED-42B0-8507-F30360E1D51E}"/>
          </ac:picMkLst>
        </pc:picChg>
        <pc:picChg chg="add">
          <ac:chgData name="Myra Couture" userId="3d90365817be0029" providerId="LiveId" clId="{156C2A54-3F28-4E26-96AE-ACC0F13C12D0}" dt="2021-11-15T21:02:51.816" v="2397" actId="26606"/>
          <ac:picMkLst>
            <pc:docMk/>
            <pc:sldMk cId="375370076" sldId="268"/>
            <ac:picMk id="36" creationId="{591711EE-029D-453C-9AE9-E87829F1D3D3}"/>
          </ac:picMkLst>
        </pc:picChg>
      </pc:sldChg>
      <pc:sldChg chg="addSp delSp modSp new mod setBg setClrOvrMap">
        <pc:chgData name="Myra Couture" userId="3d90365817be0029" providerId="LiveId" clId="{156C2A54-3F28-4E26-96AE-ACC0F13C12D0}" dt="2021-11-18T21:35:48.533" v="2528" actId="1076"/>
        <pc:sldMkLst>
          <pc:docMk/>
          <pc:sldMk cId="1144320369" sldId="269"/>
        </pc:sldMkLst>
        <pc:spChg chg="mod">
          <ac:chgData name="Myra Couture" userId="3d90365817be0029" providerId="LiveId" clId="{156C2A54-3F28-4E26-96AE-ACC0F13C12D0}" dt="2021-11-16T16:44:30.983" v="2503" actId="26606"/>
          <ac:spMkLst>
            <pc:docMk/>
            <pc:sldMk cId="1144320369" sldId="269"/>
            <ac:spMk id="2" creationId="{3D02C4A2-DB1D-4F5B-85C4-1432D3C71699}"/>
          </ac:spMkLst>
        </pc:spChg>
        <pc:spChg chg="mod ord">
          <ac:chgData name="Myra Couture" userId="3d90365817be0029" providerId="LiveId" clId="{156C2A54-3F28-4E26-96AE-ACC0F13C12D0}" dt="2021-11-16T16:44:30.983" v="2503" actId="26606"/>
          <ac:spMkLst>
            <pc:docMk/>
            <pc:sldMk cId="1144320369" sldId="269"/>
            <ac:spMk id="3" creationId="{6A87FBC2-9764-4BDE-8B38-067DACA70B16}"/>
          </ac:spMkLst>
        </pc:spChg>
        <pc:spChg chg="del">
          <ac:chgData name="Myra Couture" userId="3d90365817be0029" providerId="LiveId" clId="{156C2A54-3F28-4E26-96AE-ACC0F13C12D0}" dt="2021-11-15T20:42:00.361" v="1518"/>
          <ac:spMkLst>
            <pc:docMk/>
            <pc:sldMk cId="1144320369" sldId="269"/>
            <ac:spMk id="4" creationId="{6D13DAFC-ACF5-47B6-B6C5-9A946D8C7CB1}"/>
          </ac:spMkLst>
        </pc:spChg>
        <pc:spChg chg="add">
          <ac:chgData name="Myra Couture" userId="3d90365817be0029" providerId="LiveId" clId="{156C2A54-3F28-4E26-96AE-ACC0F13C12D0}" dt="2021-11-16T16:44:30.983" v="2503" actId="26606"/>
          <ac:spMkLst>
            <pc:docMk/>
            <pc:sldMk cId="1144320369" sldId="269"/>
            <ac:spMk id="14" creationId="{4AC0CD9D-7610-4620-93B4-798CCD9AB581}"/>
          </ac:spMkLst>
        </pc:spChg>
        <pc:spChg chg="add">
          <ac:chgData name="Myra Couture" userId="3d90365817be0029" providerId="LiveId" clId="{156C2A54-3F28-4E26-96AE-ACC0F13C12D0}" dt="2021-11-16T16:44:30.983" v="2503" actId="26606"/>
          <ac:spMkLst>
            <pc:docMk/>
            <pc:sldMk cId="1144320369" sldId="269"/>
            <ac:spMk id="20" creationId="{DE4D62F9-188E-4530-84C2-24BDEE4BEB82}"/>
          </ac:spMkLst>
        </pc:spChg>
        <pc:spChg chg="add">
          <ac:chgData name="Myra Couture" userId="3d90365817be0029" providerId="LiveId" clId="{156C2A54-3F28-4E26-96AE-ACC0F13C12D0}" dt="2021-11-16T16:44:30.983" v="2503" actId="26606"/>
          <ac:spMkLst>
            <pc:docMk/>
            <pc:sldMk cId="1144320369" sldId="269"/>
            <ac:spMk id="22" creationId="{B4AAD3FD-83A5-4B89-9F8F-01B8870865BE}"/>
          </ac:spMkLst>
        </pc:spChg>
        <pc:spChg chg="add">
          <ac:chgData name="Myra Couture" userId="3d90365817be0029" providerId="LiveId" clId="{156C2A54-3F28-4E26-96AE-ACC0F13C12D0}" dt="2021-11-16T16:44:30.983" v="2503" actId="26606"/>
          <ac:spMkLst>
            <pc:docMk/>
            <pc:sldMk cId="1144320369" sldId="269"/>
            <ac:spMk id="24" creationId="{61752F1D-FC0F-4103-9584-630E643CCDA6}"/>
          </ac:spMkLst>
        </pc:spChg>
        <pc:spChg chg="add">
          <ac:chgData name="Myra Couture" userId="3d90365817be0029" providerId="LiveId" clId="{156C2A54-3F28-4E26-96AE-ACC0F13C12D0}" dt="2021-11-16T16:44:30.983" v="2503" actId="26606"/>
          <ac:spMkLst>
            <pc:docMk/>
            <pc:sldMk cId="1144320369" sldId="269"/>
            <ac:spMk id="26" creationId="{70151CB7-E7DE-4917-B831-01DF9CE01306}"/>
          </ac:spMkLst>
        </pc:spChg>
        <pc:spChg chg="add">
          <ac:chgData name="Myra Couture" userId="3d90365817be0029" providerId="LiveId" clId="{156C2A54-3F28-4E26-96AE-ACC0F13C12D0}" dt="2021-11-16T16:44:30.983" v="2503" actId="26606"/>
          <ac:spMkLst>
            <pc:docMk/>
            <pc:sldMk cId="1144320369" sldId="269"/>
            <ac:spMk id="28" creationId="{A92A1116-1C84-41DF-B803-1F7B0883EC82}"/>
          </ac:spMkLst>
        </pc:spChg>
        <pc:picChg chg="mod">
          <ac:chgData name="Myra Couture" userId="3d90365817be0029" providerId="LiveId" clId="{156C2A54-3F28-4E26-96AE-ACC0F13C12D0}" dt="2021-11-18T21:35:48.533" v="2528" actId="1076"/>
          <ac:picMkLst>
            <pc:docMk/>
            <pc:sldMk cId="1144320369" sldId="269"/>
            <ac:picMk id="4" creationId="{8B5E3BDC-DA2C-406A-8D55-E7761FB042B8}"/>
          </ac:picMkLst>
        </pc:picChg>
        <pc:picChg chg="add mod">
          <ac:chgData name="Myra Couture" userId="3d90365817be0029" providerId="LiveId" clId="{156C2A54-3F28-4E26-96AE-ACC0F13C12D0}" dt="2021-11-16T16:44:37.899" v="2504" actId="1076"/>
          <ac:picMkLst>
            <pc:docMk/>
            <pc:sldMk cId="1144320369" sldId="269"/>
            <ac:picMk id="5" creationId="{BF252078-8034-4073-90A9-6682BFE860BF}"/>
          </ac:picMkLst>
        </pc:picChg>
        <pc:picChg chg="add">
          <ac:chgData name="Myra Couture" userId="3d90365817be0029" providerId="LiveId" clId="{156C2A54-3F28-4E26-96AE-ACC0F13C12D0}" dt="2021-11-16T16:44:30.983" v="2503" actId="26606"/>
          <ac:picMkLst>
            <pc:docMk/>
            <pc:sldMk cId="1144320369" sldId="269"/>
            <ac:picMk id="10" creationId="{41B68C77-138E-4BF7-A276-BD0C78A4219F}"/>
          </ac:picMkLst>
        </pc:picChg>
        <pc:picChg chg="add">
          <ac:chgData name="Myra Couture" userId="3d90365817be0029" providerId="LiveId" clId="{156C2A54-3F28-4E26-96AE-ACC0F13C12D0}" dt="2021-11-16T16:44:30.983" v="2503" actId="26606"/>
          <ac:picMkLst>
            <pc:docMk/>
            <pc:sldMk cId="1144320369" sldId="269"/>
            <ac:picMk id="12" creationId="{7C268552-D473-46ED-B1B8-422042C4DEF1}"/>
          </ac:picMkLst>
        </pc:picChg>
        <pc:picChg chg="add">
          <ac:chgData name="Myra Couture" userId="3d90365817be0029" providerId="LiveId" clId="{156C2A54-3F28-4E26-96AE-ACC0F13C12D0}" dt="2021-11-16T16:44:30.983" v="2503" actId="26606"/>
          <ac:picMkLst>
            <pc:docMk/>
            <pc:sldMk cId="1144320369" sldId="269"/>
            <ac:picMk id="16" creationId="{B9238B3E-24AA-439A-B527-6C5DF6D72145}"/>
          </ac:picMkLst>
        </pc:picChg>
        <pc:picChg chg="add">
          <ac:chgData name="Myra Couture" userId="3d90365817be0029" providerId="LiveId" clId="{156C2A54-3F28-4E26-96AE-ACC0F13C12D0}" dt="2021-11-16T16:44:30.983" v="2503" actId="26606"/>
          <ac:picMkLst>
            <pc:docMk/>
            <pc:sldMk cId="1144320369" sldId="269"/>
            <ac:picMk id="18" creationId="{69F01145-BEA3-4CBF-AA21-10077B948CA8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1B4DA6-B99F-4DB8-9848-9560932688C2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EFB03B7-4769-44BA-B96F-B93F3DB80CBB}">
      <dgm:prSet/>
      <dgm:spPr/>
      <dgm:t>
        <a:bodyPr/>
        <a:lstStyle/>
        <a:p>
          <a:pPr>
            <a:defRPr b="1"/>
          </a:pPr>
          <a:r>
            <a:rPr lang="en-US"/>
            <a:t>Adjust sentiment class assignment</a:t>
          </a:r>
        </a:p>
      </dgm:t>
    </dgm:pt>
    <dgm:pt modelId="{E3331BD4-F5AC-498B-B29D-F7A05A15027D}" type="parTrans" cxnId="{F393801E-E440-4503-A774-086272AEA197}">
      <dgm:prSet/>
      <dgm:spPr/>
      <dgm:t>
        <a:bodyPr/>
        <a:lstStyle/>
        <a:p>
          <a:endParaRPr lang="en-US"/>
        </a:p>
      </dgm:t>
    </dgm:pt>
    <dgm:pt modelId="{5FCCE650-171E-49DA-B6E3-C66100CC326E}" type="sibTrans" cxnId="{F393801E-E440-4503-A774-086272AEA197}">
      <dgm:prSet/>
      <dgm:spPr/>
      <dgm:t>
        <a:bodyPr/>
        <a:lstStyle/>
        <a:p>
          <a:endParaRPr lang="en-US"/>
        </a:p>
      </dgm:t>
    </dgm:pt>
    <dgm:pt modelId="{C23BF554-26F0-4DE8-A896-5058C5C41903}">
      <dgm:prSet/>
      <dgm:spPr/>
      <dgm:t>
        <a:bodyPr/>
        <a:lstStyle/>
        <a:p>
          <a:r>
            <a:rPr lang="en-US"/>
            <a:t>Competitive market</a:t>
          </a:r>
        </a:p>
      </dgm:t>
    </dgm:pt>
    <dgm:pt modelId="{6DAE033E-F1EE-48D1-A9C9-9A55A99CB25C}" type="parTrans" cxnId="{4A8A9241-6951-4A39-96D3-BCF9EE2536A8}">
      <dgm:prSet/>
      <dgm:spPr/>
      <dgm:t>
        <a:bodyPr/>
        <a:lstStyle/>
        <a:p>
          <a:endParaRPr lang="en-US"/>
        </a:p>
      </dgm:t>
    </dgm:pt>
    <dgm:pt modelId="{6A25BA48-AC9E-417E-804A-D2EC38EB68B4}" type="sibTrans" cxnId="{4A8A9241-6951-4A39-96D3-BCF9EE2536A8}">
      <dgm:prSet/>
      <dgm:spPr/>
      <dgm:t>
        <a:bodyPr/>
        <a:lstStyle/>
        <a:p>
          <a:endParaRPr lang="en-US"/>
        </a:p>
      </dgm:t>
    </dgm:pt>
    <dgm:pt modelId="{440BD82A-516D-4AEF-8A6A-93555F8D1AAF}">
      <dgm:prSet/>
      <dgm:spPr/>
      <dgm:t>
        <a:bodyPr/>
        <a:lstStyle/>
        <a:p>
          <a:r>
            <a:rPr lang="en-US"/>
            <a:t>Neutral reviews</a:t>
          </a:r>
        </a:p>
      </dgm:t>
    </dgm:pt>
    <dgm:pt modelId="{D78613E4-B96F-4B67-BE9C-D27DC4648511}" type="parTrans" cxnId="{D979E944-A190-46CB-98F6-78031CEAD9DF}">
      <dgm:prSet/>
      <dgm:spPr/>
      <dgm:t>
        <a:bodyPr/>
        <a:lstStyle/>
        <a:p>
          <a:endParaRPr lang="en-US"/>
        </a:p>
      </dgm:t>
    </dgm:pt>
    <dgm:pt modelId="{0AF9B4AC-6E64-4D2B-B077-ED482AE587B7}" type="sibTrans" cxnId="{D979E944-A190-46CB-98F6-78031CEAD9DF}">
      <dgm:prSet/>
      <dgm:spPr/>
      <dgm:t>
        <a:bodyPr/>
        <a:lstStyle/>
        <a:p>
          <a:endParaRPr lang="en-US"/>
        </a:p>
      </dgm:t>
    </dgm:pt>
    <dgm:pt modelId="{B74F5975-C033-4BDA-B1F0-33B0479AB6C1}">
      <dgm:prSet/>
      <dgm:spPr/>
      <dgm:t>
        <a:bodyPr/>
        <a:lstStyle/>
        <a:p>
          <a:r>
            <a:rPr lang="en-US"/>
            <a:t>Provide little value</a:t>
          </a:r>
        </a:p>
      </dgm:t>
    </dgm:pt>
    <dgm:pt modelId="{3DFE387A-8FB0-4270-A51A-25FE4FE2106B}" type="parTrans" cxnId="{D80926A4-0267-4B13-8503-011699E4D644}">
      <dgm:prSet/>
      <dgm:spPr/>
      <dgm:t>
        <a:bodyPr/>
        <a:lstStyle/>
        <a:p>
          <a:endParaRPr lang="en-US"/>
        </a:p>
      </dgm:t>
    </dgm:pt>
    <dgm:pt modelId="{11A87F95-932C-49C2-8F38-AB53DA51966B}" type="sibTrans" cxnId="{D80926A4-0267-4B13-8503-011699E4D644}">
      <dgm:prSet/>
      <dgm:spPr/>
      <dgm:t>
        <a:bodyPr/>
        <a:lstStyle/>
        <a:p>
          <a:endParaRPr lang="en-US"/>
        </a:p>
      </dgm:t>
    </dgm:pt>
    <dgm:pt modelId="{29629BDE-1213-4ADD-9120-BC1A52FB21CE}">
      <dgm:prSet/>
      <dgm:spPr/>
      <dgm:t>
        <a:bodyPr/>
        <a:lstStyle/>
        <a:p>
          <a:r>
            <a:rPr lang="en-US"/>
            <a:t>Are problematic for the model</a:t>
          </a:r>
        </a:p>
      </dgm:t>
    </dgm:pt>
    <dgm:pt modelId="{3AE482A3-A919-4A8B-BED3-6E380314AFF2}" type="parTrans" cxnId="{A6ACCF29-CB7A-484D-92DB-239D498718A8}">
      <dgm:prSet/>
      <dgm:spPr/>
      <dgm:t>
        <a:bodyPr/>
        <a:lstStyle/>
        <a:p>
          <a:endParaRPr lang="en-US"/>
        </a:p>
      </dgm:t>
    </dgm:pt>
    <dgm:pt modelId="{68D16B51-D531-49DB-8ADE-6F1C9AFBD022}" type="sibTrans" cxnId="{A6ACCF29-CB7A-484D-92DB-239D498718A8}">
      <dgm:prSet/>
      <dgm:spPr/>
      <dgm:t>
        <a:bodyPr/>
        <a:lstStyle/>
        <a:p>
          <a:endParaRPr lang="en-US"/>
        </a:p>
      </dgm:t>
    </dgm:pt>
    <dgm:pt modelId="{42D4B1F3-3E0A-4610-9950-CFA04672A099}">
      <dgm:prSet/>
      <dgm:spPr/>
      <dgm:t>
        <a:bodyPr/>
        <a:lstStyle/>
        <a:p>
          <a:pPr>
            <a:defRPr b="1"/>
          </a:pPr>
          <a:r>
            <a:rPr lang="en-US"/>
            <a:t>Medical sentiment lexicon</a:t>
          </a:r>
        </a:p>
      </dgm:t>
    </dgm:pt>
    <dgm:pt modelId="{9E7E14DB-DFC7-4CFB-8B44-240811BABE86}" type="parTrans" cxnId="{224544B3-EA06-4772-916A-F61C39397C82}">
      <dgm:prSet/>
      <dgm:spPr/>
      <dgm:t>
        <a:bodyPr/>
        <a:lstStyle/>
        <a:p>
          <a:endParaRPr lang="en-US"/>
        </a:p>
      </dgm:t>
    </dgm:pt>
    <dgm:pt modelId="{C06ABCB7-1A65-44D2-99B2-7155282A7389}" type="sibTrans" cxnId="{224544B3-EA06-4772-916A-F61C39397C82}">
      <dgm:prSet/>
      <dgm:spPr/>
      <dgm:t>
        <a:bodyPr/>
        <a:lstStyle/>
        <a:p>
          <a:endParaRPr lang="en-US"/>
        </a:p>
      </dgm:t>
    </dgm:pt>
    <dgm:pt modelId="{B9D8AB60-9EDB-4ACF-8541-D35A83063DA2}">
      <dgm:prSet/>
      <dgm:spPr/>
      <dgm:t>
        <a:bodyPr/>
        <a:lstStyle/>
        <a:p>
          <a:r>
            <a:rPr lang="en-US"/>
            <a:t>Self creation</a:t>
          </a:r>
        </a:p>
      </dgm:t>
    </dgm:pt>
    <dgm:pt modelId="{51202430-487D-443E-B658-611516DBC031}" type="parTrans" cxnId="{B22B41B8-2484-4C19-B577-BFF240F72BB8}">
      <dgm:prSet/>
      <dgm:spPr/>
      <dgm:t>
        <a:bodyPr/>
        <a:lstStyle/>
        <a:p>
          <a:endParaRPr lang="en-US"/>
        </a:p>
      </dgm:t>
    </dgm:pt>
    <dgm:pt modelId="{8FAB492C-4161-4259-80DB-B25CE5DA9ED1}" type="sibTrans" cxnId="{B22B41B8-2484-4C19-B577-BFF240F72BB8}">
      <dgm:prSet/>
      <dgm:spPr/>
      <dgm:t>
        <a:bodyPr/>
        <a:lstStyle/>
        <a:p>
          <a:endParaRPr lang="en-US"/>
        </a:p>
      </dgm:t>
    </dgm:pt>
    <dgm:pt modelId="{EBC342C5-D361-468E-8674-1165BB2750CF}">
      <dgm:prSet/>
      <dgm:spPr/>
      <dgm:t>
        <a:bodyPr/>
        <a:lstStyle/>
        <a:p>
          <a:r>
            <a:rPr lang="en-US"/>
            <a:t>Becomes publically availible</a:t>
          </a:r>
        </a:p>
      </dgm:t>
    </dgm:pt>
    <dgm:pt modelId="{8951DC8D-D97B-4A93-A1ED-46F3D1320BBC}" type="parTrans" cxnId="{5C25DF6C-1E79-4603-8952-F618860DA60D}">
      <dgm:prSet/>
      <dgm:spPr/>
      <dgm:t>
        <a:bodyPr/>
        <a:lstStyle/>
        <a:p>
          <a:endParaRPr lang="en-US"/>
        </a:p>
      </dgm:t>
    </dgm:pt>
    <dgm:pt modelId="{84314D82-FD65-44F7-B9B3-03D1FBD852F5}" type="sibTrans" cxnId="{5C25DF6C-1E79-4603-8952-F618860DA60D}">
      <dgm:prSet/>
      <dgm:spPr/>
      <dgm:t>
        <a:bodyPr/>
        <a:lstStyle/>
        <a:p>
          <a:endParaRPr lang="en-US"/>
        </a:p>
      </dgm:t>
    </dgm:pt>
    <dgm:pt modelId="{CDE77E52-3F40-4B37-BA17-ABC312C7753F}" type="pres">
      <dgm:prSet presAssocID="{5C1B4DA6-B99F-4DB8-9848-9560932688C2}" presName="root" presStyleCnt="0">
        <dgm:presLayoutVars>
          <dgm:dir/>
          <dgm:resizeHandles val="exact"/>
        </dgm:presLayoutVars>
      </dgm:prSet>
      <dgm:spPr/>
    </dgm:pt>
    <dgm:pt modelId="{CE4932E4-0DD6-4B25-8C5D-9AACFF0F595B}" type="pres">
      <dgm:prSet presAssocID="{4EFB03B7-4769-44BA-B96F-B93F3DB80CBB}" presName="compNode" presStyleCnt="0"/>
      <dgm:spPr/>
    </dgm:pt>
    <dgm:pt modelId="{FEE6584B-2972-43E6-8E34-F8218432DFB9}" type="pres">
      <dgm:prSet presAssocID="{4EFB03B7-4769-44BA-B96F-B93F3DB80CB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028AB20-7FC0-4972-9937-D90C12789978}" type="pres">
      <dgm:prSet presAssocID="{4EFB03B7-4769-44BA-B96F-B93F3DB80CBB}" presName="iconSpace" presStyleCnt="0"/>
      <dgm:spPr/>
    </dgm:pt>
    <dgm:pt modelId="{93701E6A-3CAA-425F-9BEE-D31E230CDB35}" type="pres">
      <dgm:prSet presAssocID="{4EFB03B7-4769-44BA-B96F-B93F3DB80CBB}" presName="parTx" presStyleLbl="revTx" presStyleIdx="0" presStyleCnt="4">
        <dgm:presLayoutVars>
          <dgm:chMax val="0"/>
          <dgm:chPref val="0"/>
        </dgm:presLayoutVars>
      </dgm:prSet>
      <dgm:spPr/>
    </dgm:pt>
    <dgm:pt modelId="{7C82C1D0-85CB-49B8-A80A-7B039FB4BAC5}" type="pres">
      <dgm:prSet presAssocID="{4EFB03B7-4769-44BA-B96F-B93F3DB80CBB}" presName="txSpace" presStyleCnt="0"/>
      <dgm:spPr/>
    </dgm:pt>
    <dgm:pt modelId="{FE73AE0B-804C-49C2-8391-9C263561DEEF}" type="pres">
      <dgm:prSet presAssocID="{4EFB03B7-4769-44BA-B96F-B93F3DB80CBB}" presName="desTx" presStyleLbl="revTx" presStyleIdx="1" presStyleCnt="4">
        <dgm:presLayoutVars/>
      </dgm:prSet>
      <dgm:spPr/>
    </dgm:pt>
    <dgm:pt modelId="{E3FF3C70-8FF1-4FA9-AD8D-36EE7C31B225}" type="pres">
      <dgm:prSet presAssocID="{5FCCE650-171E-49DA-B6E3-C66100CC326E}" presName="sibTrans" presStyleCnt="0"/>
      <dgm:spPr/>
    </dgm:pt>
    <dgm:pt modelId="{FF0E934B-C32F-45D0-B05B-A65134BFF455}" type="pres">
      <dgm:prSet presAssocID="{42D4B1F3-3E0A-4610-9950-CFA04672A099}" presName="compNode" presStyleCnt="0"/>
      <dgm:spPr/>
    </dgm:pt>
    <dgm:pt modelId="{04E5B9E3-0663-4F40-9125-E0E3EEBD6F18}" type="pres">
      <dgm:prSet presAssocID="{42D4B1F3-3E0A-4610-9950-CFA04672A09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BDC1C287-D10C-4D46-A6BD-859B95610780}" type="pres">
      <dgm:prSet presAssocID="{42D4B1F3-3E0A-4610-9950-CFA04672A099}" presName="iconSpace" presStyleCnt="0"/>
      <dgm:spPr/>
    </dgm:pt>
    <dgm:pt modelId="{682352F7-DAC0-48A8-B047-E61EE47C0A67}" type="pres">
      <dgm:prSet presAssocID="{42D4B1F3-3E0A-4610-9950-CFA04672A099}" presName="parTx" presStyleLbl="revTx" presStyleIdx="2" presStyleCnt="4">
        <dgm:presLayoutVars>
          <dgm:chMax val="0"/>
          <dgm:chPref val="0"/>
        </dgm:presLayoutVars>
      </dgm:prSet>
      <dgm:spPr/>
    </dgm:pt>
    <dgm:pt modelId="{11A12754-9DFB-46FF-A372-26D22E23DD6C}" type="pres">
      <dgm:prSet presAssocID="{42D4B1F3-3E0A-4610-9950-CFA04672A099}" presName="txSpace" presStyleCnt="0"/>
      <dgm:spPr/>
    </dgm:pt>
    <dgm:pt modelId="{AA3740E9-E83D-4D9B-B336-1F018263BA1C}" type="pres">
      <dgm:prSet presAssocID="{42D4B1F3-3E0A-4610-9950-CFA04672A099}" presName="desTx" presStyleLbl="revTx" presStyleIdx="3" presStyleCnt="4">
        <dgm:presLayoutVars/>
      </dgm:prSet>
      <dgm:spPr/>
    </dgm:pt>
  </dgm:ptLst>
  <dgm:cxnLst>
    <dgm:cxn modelId="{E83A7215-66D7-47AE-A0DD-B9B6DEEB4640}" type="presOf" srcId="{440BD82A-516D-4AEF-8A6A-93555F8D1AAF}" destId="{FE73AE0B-804C-49C2-8391-9C263561DEEF}" srcOrd="0" destOrd="1" presId="urn:microsoft.com/office/officeart/2018/5/layout/CenteredIconLabelDescriptionList"/>
    <dgm:cxn modelId="{F393801E-E440-4503-A774-086272AEA197}" srcId="{5C1B4DA6-B99F-4DB8-9848-9560932688C2}" destId="{4EFB03B7-4769-44BA-B96F-B93F3DB80CBB}" srcOrd="0" destOrd="0" parTransId="{E3331BD4-F5AC-498B-B29D-F7A05A15027D}" sibTransId="{5FCCE650-171E-49DA-B6E3-C66100CC326E}"/>
    <dgm:cxn modelId="{A6ACCF29-CB7A-484D-92DB-239D498718A8}" srcId="{440BD82A-516D-4AEF-8A6A-93555F8D1AAF}" destId="{29629BDE-1213-4ADD-9120-BC1A52FB21CE}" srcOrd="1" destOrd="0" parTransId="{3AE482A3-A919-4A8B-BED3-6E380314AFF2}" sibTransId="{68D16B51-D531-49DB-8ADE-6F1C9AFBD022}"/>
    <dgm:cxn modelId="{E2B6663B-68D0-4C82-A00F-77A11DECC72B}" type="presOf" srcId="{42D4B1F3-3E0A-4610-9950-CFA04672A099}" destId="{682352F7-DAC0-48A8-B047-E61EE47C0A67}" srcOrd="0" destOrd="0" presId="urn:microsoft.com/office/officeart/2018/5/layout/CenteredIconLabelDescriptionList"/>
    <dgm:cxn modelId="{4A8A9241-6951-4A39-96D3-BCF9EE2536A8}" srcId="{4EFB03B7-4769-44BA-B96F-B93F3DB80CBB}" destId="{C23BF554-26F0-4DE8-A896-5058C5C41903}" srcOrd="0" destOrd="0" parTransId="{6DAE033E-F1EE-48D1-A9C9-9A55A99CB25C}" sibTransId="{6A25BA48-AC9E-417E-804A-D2EC38EB68B4}"/>
    <dgm:cxn modelId="{D979E944-A190-46CB-98F6-78031CEAD9DF}" srcId="{4EFB03B7-4769-44BA-B96F-B93F3DB80CBB}" destId="{440BD82A-516D-4AEF-8A6A-93555F8D1AAF}" srcOrd="1" destOrd="0" parTransId="{D78613E4-B96F-4B67-BE9C-D27DC4648511}" sibTransId="{0AF9B4AC-6E64-4D2B-B077-ED482AE587B7}"/>
    <dgm:cxn modelId="{5C25DF6C-1E79-4603-8952-F618860DA60D}" srcId="{42D4B1F3-3E0A-4610-9950-CFA04672A099}" destId="{EBC342C5-D361-468E-8674-1165BB2750CF}" srcOrd="1" destOrd="0" parTransId="{8951DC8D-D97B-4A93-A1ED-46F3D1320BBC}" sibTransId="{84314D82-FD65-44F7-B9B3-03D1FBD852F5}"/>
    <dgm:cxn modelId="{19B6C04F-1C99-4524-9520-20F5C514EBCA}" type="presOf" srcId="{29629BDE-1213-4ADD-9120-BC1A52FB21CE}" destId="{FE73AE0B-804C-49C2-8391-9C263561DEEF}" srcOrd="0" destOrd="3" presId="urn:microsoft.com/office/officeart/2018/5/layout/CenteredIconLabelDescriptionList"/>
    <dgm:cxn modelId="{D80926A4-0267-4B13-8503-011699E4D644}" srcId="{440BD82A-516D-4AEF-8A6A-93555F8D1AAF}" destId="{B74F5975-C033-4BDA-B1F0-33B0479AB6C1}" srcOrd="0" destOrd="0" parTransId="{3DFE387A-8FB0-4270-A51A-25FE4FE2106B}" sibTransId="{11A87F95-932C-49C2-8F38-AB53DA51966B}"/>
    <dgm:cxn modelId="{78287FA7-51A5-48E2-87D4-1B9FD44C11F4}" type="presOf" srcId="{4EFB03B7-4769-44BA-B96F-B93F3DB80CBB}" destId="{93701E6A-3CAA-425F-9BEE-D31E230CDB35}" srcOrd="0" destOrd="0" presId="urn:microsoft.com/office/officeart/2018/5/layout/CenteredIconLabelDescriptionList"/>
    <dgm:cxn modelId="{224544B3-EA06-4772-916A-F61C39397C82}" srcId="{5C1B4DA6-B99F-4DB8-9848-9560932688C2}" destId="{42D4B1F3-3E0A-4610-9950-CFA04672A099}" srcOrd="1" destOrd="0" parTransId="{9E7E14DB-DFC7-4CFB-8B44-240811BABE86}" sibTransId="{C06ABCB7-1A65-44D2-99B2-7155282A7389}"/>
    <dgm:cxn modelId="{6E7E19B4-2010-4575-99A4-BED1ED7649F2}" type="presOf" srcId="{C23BF554-26F0-4DE8-A896-5058C5C41903}" destId="{FE73AE0B-804C-49C2-8391-9C263561DEEF}" srcOrd="0" destOrd="0" presId="urn:microsoft.com/office/officeart/2018/5/layout/CenteredIconLabelDescriptionList"/>
    <dgm:cxn modelId="{47CCB2B5-2D7A-4E1C-9505-5CDDBB931DB7}" type="presOf" srcId="{B74F5975-C033-4BDA-B1F0-33B0479AB6C1}" destId="{FE73AE0B-804C-49C2-8391-9C263561DEEF}" srcOrd="0" destOrd="2" presId="urn:microsoft.com/office/officeart/2018/5/layout/CenteredIconLabelDescriptionList"/>
    <dgm:cxn modelId="{B22B41B8-2484-4C19-B577-BFF240F72BB8}" srcId="{42D4B1F3-3E0A-4610-9950-CFA04672A099}" destId="{B9D8AB60-9EDB-4ACF-8541-D35A83063DA2}" srcOrd="0" destOrd="0" parTransId="{51202430-487D-443E-B658-611516DBC031}" sibTransId="{8FAB492C-4161-4259-80DB-B25CE5DA9ED1}"/>
    <dgm:cxn modelId="{BEAB2CC7-A377-461F-BFCB-B61387F4BB2C}" type="presOf" srcId="{EBC342C5-D361-468E-8674-1165BB2750CF}" destId="{AA3740E9-E83D-4D9B-B336-1F018263BA1C}" srcOrd="0" destOrd="1" presId="urn:microsoft.com/office/officeart/2018/5/layout/CenteredIconLabelDescriptionList"/>
    <dgm:cxn modelId="{F2AAC5DB-58B8-4D13-8CED-1B21781A93E6}" type="presOf" srcId="{B9D8AB60-9EDB-4ACF-8541-D35A83063DA2}" destId="{AA3740E9-E83D-4D9B-B336-1F018263BA1C}" srcOrd="0" destOrd="0" presId="urn:microsoft.com/office/officeart/2018/5/layout/CenteredIconLabelDescriptionList"/>
    <dgm:cxn modelId="{2ABF8EE7-A9D3-47D2-BF33-9CA28D122C07}" type="presOf" srcId="{5C1B4DA6-B99F-4DB8-9848-9560932688C2}" destId="{CDE77E52-3F40-4B37-BA17-ABC312C7753F}" srcOrd="0" destOrd="0" presId="urn:microsoft.com/office/officeart/2018/5/layout/CenteredIconLabelDescriptionList"/>
    <dgm:cxn modelId="{95EF882F-AA5F-466D-B745-3AD25ACFC1D6}" type="presParOf" srcId="{CDE77E52-3F40-4B37-BA17-ABC312C7753F}" destId="{CE4932E4-0DD6-4B25-8C5D-9AACFF0F595B}" srcOrd="0" destOrd="0" presId="urn:microsoft.com/office/officeart/2018/5/layout/CenteredIconLabelDescriptionList"/>
    <dgm:cxn modelId="{8782E4F6-3C0E-4BFD-830F-FF1F9A71B074}" type="presParOf" srcId="{CE4932E4-0DD6-4B25-8C5D-9AACFF0F595B}" destId="{FEE6584B-2972-43E6-8E34-F8218432DFB9}" srcOrd="0" destOrd="0" presId="urn:microsoft.com/office/officeart/2018/5/layout/CenteredIconLabelDescriptionList"/>
    <dgm:cxn modelId="{6192FB81-F237-477E-ABD8-B3FB4D768ADB}" type="presParOf" srcId="{CE4932E4-0DD6-4B25-8C5D-9AACFF0F595B}" destId="{C028AB20-7FC0-4972-9937-D90C12789978}" srcOrd="1" destOrd="0" presId="urn:microsoft.com/office/officeart/2018/5/layout/CenteredIconLabelDescriptionList"/>
    <dgm:cxn modelId="{D0E99FE4-0BAD-4BE7-AF61-664C6614B7BA}" type="presParOf" srcId="{CE4932E4-0DD6-4B25-8C5D-9AACFF0F595B}" destId="{93701E6A-3CAA-425F-9BEE-D31E230CDB35}" srcOrd="2" destOrd="0" presId="urn:microsoft.com/office/officeart/2018/5/layout/CenteredIconLabelDescriptionList"/>
    <dgm:cxn modelId="{43898106-A34C-40B3-8B3B-58E6D0EAE1C2}" type="presParOf" srcId="{CE4932E4-0DD6-4B25-8C5D-9AACFF0F595B}" destId="{7C82C1D0-85CB-49B8-A80A-7B039FB4BAC5}" srcOrd="3" destOrd="0" presId="urn:microsoft.com/office/officeart/2018/5/layout/CenteredIconLabelDescriptionList"/>
    <dgm:cxn modelId="{E423D3E2-C481-4B92-8C3F-EB5D110A1AA3}" type="presParOf" srcId="{CE4932E4-0DD6-4B25-8C5D-9AACFF0F595B}" destId="{FE73AE0B-804C-49C2-8391-9C263561DEEF}" srcOrd="4" destOrd="0" presId="urn:microsoft.com/office/officeart/2018/5/layout/CenteredIconLabelDescriptionList"/>
    <dgm:cxn modelId="{7349F20B-B16D-4D04-AAD6-02B4624A8444}" type="presParOf" srcId="{CDE77E52-3F40-4B37-BA17-ABC312C7753F}" destId="{E3FF3C70-8FF1-4FA9-AD8D-36EE7C31B225}" srcOrd="1" destOrd="0" presId="urn:microsoft.com/office/officeart/2018/5/layout/CenteredIconLabelDescriptionList"/>
    <dgm:cxn modelId="{28484A1D-C219-4126-AAC0-4135BB74F6A5}" type="presParOf" srcId="{CDE77E52-3F40-4B37-BA17-ABC312C7753F}" destId="{FF0E934B-C32F-45D0-B05B-A65134BFF455}" srcOrd="2" destOrd="0" presId="urn:microsoft.com/office/officeart/2018/5/layout/CenteredIconLabelDescriptionList"/>
    <dgm:cxn modelId="{7BEABC12-C34B-41AA-BBA5-0263EBE9070A}" type="presParOf" srcId="{FF0E934B-C32F-45D0-B05B-A65134BFF455}" destId="{04E5B9E3-0663-4F40-9125-E0E3EEBD6F18}" srcOrd="0" destOrd="0" presId="urn:microsoft.com/office/officeart/2018/5/layout/CenteredIconLabelDescriptionList"/>
    <dgm:cxn modelId="{CB1CE6BA-F22D-4DB4-8186-8D46D096CF1E}" type="presParOf" srcId="{FF0E934B-C32F-45D0-B05B-A65134BFF455}" destId="{BDC1C287-D10C-4D46-A6BD-859B95610780}" srcOrd="1" destOrd="0" presId="urn:microsoft.com/office/officeart/2018/5/layout/CenteredIconLabelDescriptionList"/>
    <dgm:cxn modelId="{B92063F3-BF89-498D-BB1B-F6FDE60540D8}" type="presParOf" srcId="{FF0E934B-C32F-45D0-B05B-A65134BFF455}" destId="{682352F7-DAC0-48A8-B047-E61EE47C0A67}" srcOrd="2" destOrd="0" presId="urn:microsoft.com/office/officeart/2018/5/layout/CenteredIconLabelDescriptionList"/>
    <dgm:cxn modelId="{B50CD36A-C580-4794-A700-FC4B136EC642}" type="presParOf" srcId="{FF0E934B-C32F-45D0-B05B-A65134BFF455}" destId="{11A12754-9DFB-46FF-A372-26D22E23DD6C}" srcOrd="3" destOrd="0" presId="urn:microsoft.com/office/officeart/2018/5/layout/CenteredIconLabelDescriptionList"/>
    <dgm:cxn modelId="{73DA3484-80D7-4635-B0B9-4DC809A14C45}" type="presParOf" srcId="{FF0E934B-C32F-45D0-B05B-A65134BFF455}" destId="{AA3740E9-E83D-4D9B-B336-1F018263BA1C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E6584B-2972-43E6-8E34-F8218432DFB9}">
      <dsp:nvSpPr>
        <dsp:cNvPr id="0" name=""/>
        <dsp:cNvSpPr/>
      </dsp:nvSpPr>
      <dsp:spPr>
        <a:xfrm>
          <a:off x="2156901" y="0"/>
          <a:ext cx="1510523" cy="144221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701E6A-3CAA-425F-9BEE-D31E230CDB35}">
      <dsp:nvSpPr>
        <dsp:cNvPr id="0" name=""/>
        <dsp:cNvSpPr/>
      </dsp:nvSpPr>
      <dsp:spPr>
        <a:xfrm>
          <a:off x="754272" y="1581979"/>
          <a:ext cx="4315781" cy="61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Adjust sentiment class assignment</a:t>
          </a:r>
        </a:p>
      </dsp:txBody>
      <dsp:txXfrm>
        <a:off x="754272" y="1581979"/>
        <a:ext cx="4315781" cy="618092"/>
      </dsp:txXfrm>
    </dsp:sp>
    <dsp:sp modelId="{FE73AE0B-804C-49C2-8391-9C263561DEEF}">
      <dsp:nvSpPr>
        <dsp:cNvPr id="0" name=""/>
        <dsp:cNvSpPr/>
      </dsp:nvSpPr>
      <dsp:spPr>
        <a:xfrm>
          <a:off x="754272" y="2265078"/>
          <a:ext cx="4315781" cy="1139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Competitive market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Neutral reviews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Provide little value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Are problematic for the model</a:t>
          </a:r>
        </a:p>
      </dsp:txBody>
      <dsp:txXfrm>
        <a:off x="754272" y="2265078"/>
        <a:ext cx="4315781" cy="1139198"/>
      </dsp:txXfrm>
    </dsp:sp>
    <dsp:sp modelId="{04E5B9E3-0663-4F40-9125-E0E3EEBD6F18}">
      <dsp:nvSpPr>
        <dsp:cNvPr id="0" name=""/>
        <dsp:cNvSpPr/>
      </dsp:nvSpPr>
      <dsp:spPr>
        <a:xfrm>
          <a:off x="7227944" y="0"/>
          <a:ext cx="1510523" cy="144221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2352F7-DAC0-48A8-B047-E61EE47C0A67}">
      <dsp:nvSpPr>
        <dsp:cNvPr id="0" name=""/>
        <dsp:cNvSpPr/>
      </dsp:nvSpPr>
      <dsp:spPr>
        <a:xfrm>
          <a:off x="5825315" y="1581979"/>
          <a:ext cx="4315781" cy="618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Medical sentiment lexicon</a:t>
          </a:r>
        </a:p>
      </dsp:txBody>
      <dsp:txXfrm>
        <a:off x="5825315" y="1581979"/>
        <a:ext cx="4315781" cy="618092"/>
      </dsp:txXfrm>
    </dsp:sp>
    <dsp:sp modelId="{AA3740E9-E83D-4D9B-B336-1F018263BA1C}">
      <dsp:nvSpPr>
        <dsp:cNvPr id="0" name=""/>
        <dsp:cNvSpPr/>
      </dsp:nvSpPr>
      <dsp:spPr>
        <a:xfrm>
          <a:off x="5825315" y="2265078"/>
          <a:ext cx="4315781" cy="1139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Self creation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Becomes publically availible</a:t>
          </a:r>
        </a:p>
      </dsp:txBody>
      <dsp:txXfrm>
        <a:off x="5825315" y="2265078"/>
        <a:ext cx="4315781" cy="11391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55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26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865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49160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799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20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82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6671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205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50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66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54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986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99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290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211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37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26E570D-9D25-4B52-A41B-B54CBFC9F84E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BAC70-726D-43CD-B1D2-3B1CB9F31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849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png"/><Relationship Id="rId2" Type="http://schemas.microsoft.com/office/2007/relationships/media" Target="../media/media10.m4a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1.m4a"/><Relationship Id="rId1" Type="http://schemas.openxmlformats.org/officeDocument/2006/relationships/audio" Target="NULL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microsoft.com/office/2007/relationships/media" Target="../media/media12.m4a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microsoft.com/office/2007/relationships/media" Target="../media/media13.m4a"/><Relationship Id="rId1" Type="http://schemas.openxmlformats.org/officeDocument/2006/relationships/audio" Target="NULL" TargetMode="External"/><Relationship Id="rId6" Type="http://schemas.openxmlformats.org/officeDocument/2006/relationships/hyperlink" Target="https://www.pharmapproach.com/15-astonishing-statistics-and-facts-about-u-s-pharmaceutical-industry/" TargetMode="External"/><Relationship Id="rId5" Type="http://schemas.openxmlformats.org/officeDocument/2006/relationships/hyperlink" Target="https://dl.acm.org/doi/10.1145/3194658.3194677" TargetMode="External"/><Relationship Id="rId4" Type="http://schemas.openxmlformats.org/officeDocument/2006/relationships/hyperlink" Target="https://doi.org/10.1186/s40064-016-2809-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image" Target="../media/image1.jpe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12" Type="http://schemas.openxmlformats.org/officeDocument/2006/relationships/image" Target="../media/image6.png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11" Type="http://schemas.openxmlformats.org/officeDocument/2006/relationships/image" Target="../media/image10.jpg"/><Relationship Id="rId5" Type="http://schemas.openxmlformats.org/officeDocument/2006/relationships/image" Target="../media/image2.png"/><Relationship Id="rId10" Type="http://schemas.openxmlformats.org/officeDocument/2006/relationships/image" Target="../media/image9.png"/><Relationship Id="rId4" Type="http://schemas.openxmlformats.org/officeDocument/2006/relationships/image" Target="../media/image1.jpeg"/><Relationship Id="rId9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12.png"/><Relationship Id="rId4" Type="http://schemas.openxmlformats.org/officeDocument/2006/relationships/image" Target="../media/image1.jpe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image" Target="../media/image1.jpeg"/><Relationship Id="rId9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png"/><Relationship Id="rId2" Type="http://schemas.microsoft.com/office/2007/relationships/media" Target="../media/media7.m4a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microsoft.com/office/2007/relationships/media" Target="../media/media8.m4a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16.png"/><Relationship Id="rId4" Type="http://schemas.openxmlformats.org/officeDocument/2006/relationships/image" Target="../media/image1.jpe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png"/><Relationship Id="rId2" Type="http://schemas.microsoft.com/office/2007/relationships/media" Target="../media/media9.m4a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EDD8B-A6F5-4915-B52A-29FFB03FFA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Drug Review 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856132-11F2-4225-8BA4-8D1D7B7098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Myra Rust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1EF2BB0-390E-4611-A1E3-5D5C3EB1591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18" end="1249.176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19757" y="38754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397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52"/>
    </mc:Choice>
    <mc:Fallback>
      <p:transition spd="slow" advTm="11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2C4A2-DB1D-4F5B-85C4-1432D3C71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Classification Report</a:t>
            </a: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Content Placeholder 4" descr="Chart, treemap chart&#10;&#10;Description automatically generated">
            <a:extLst>
              <a:ext uri="{FF2B5EF4-FFF2-40B4-BE49-F238E27FC236}">
                <a16:creationId xmlns:a16="http://schemas.microsoft.com/office/drawing/2014/main" id="{BF252078-8034-4073-90A9-6682BFE860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56" y="837403"/>
            <a:ext cx="3879913" cy="5562601"/>
          </a:xfrm>
          <a:prstGeom prst="rect">
            <a:avLst/>
          </a:prstGeom>
          <a:effectLst/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7FBC2-9764-4BDE-8B38-067DACA70B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4166509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Precision</a:t>
            </a:r>
          </a:p>
          <a:p>
            <a:r>
              <a:rPr lang="en-US">
                <a:solidFill>
                  <a:srgbClr val="EBEBEB"/>
                </a:solidFill>
              </a:rPr>
              <a:t>Recall</a:t>
            </a:r>
          </a:p>
          <a:p>
            <a:r>
              <a:rPr lang="en-US">
                <a:solidFill>
                  <a:srgbClr val="EBEBEB"/>
                </a:solidFill>
              </a:rPr>
              <a:t>F1 score</a:t>
            </a:r>
          </a:p>
          <a:p>
            <a:r>
              <a:rPr lang="en-US">
                <a:solidFill>
                  <a:srgbClr val="EBEBEB"/>
                </a:solidFill>
              </a:rPr>
              <a:t>Model weakness</a:t>
            </a:r>
          </a:p>
          <a:p>
            <a:pPr lvl="1"/>
            <a:r>
              <a:rPr lang="en-US">
                <a:solidFill>
                  <a:srgbClr val="EBEBEB"/>
                </a:solidFill>
              </a:rPr>
              <a:t>Neutral reviews, why?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B5E3BDC-DA2C-406A-8D55-E7761FB042B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898" end="2884.3197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03088" y="41830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320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35289"/>
    </mc:Choice>
    <mc:Fallback>
      <p:transition spd="slow" advTm="135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5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8873C-50C7-41E7-BA88-0BA0BD84E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441AF-89FA-4131-B016-0184E196C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en-US" dirty="0"/>
              <a:t>Project Success – 83.3% accuracy</a:t>
            </a:r>
          </a:p>
          <a:p>
            <a:r>
              <a:rPr lang="en-US" dirty="0"/>
              <a:t>Complex terminology</a:t>
            </a:r>
          </a:p>
          <a:p>
            <a:pPr lvl="1"/>
            <a:r>
              <a:rPr lang="en-US" dirty="0"/>
              <a:t>Measuring opinion / sentiment</a:t>
            </a:r>
          </a:p>
          <a:p>
            <a:pPr lvl="1"/>
            <a:r>
              <a:rPr lang="en-US" dirty="0"/>
              <a:t>Medical terminology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98FBFBD-62BC-401C-98DF-A6401490CD2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756" end="3652.580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34281" y="80308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39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74"/>
    </mc:Choice>
    <mc:Fallback>
      <p:transition spd="slow" advTm="37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EC9E5D-8526-4E7A-ADF6-D2E189D53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Future Work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1AB7ED-6189-458D-8A3F-C26D911A55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9165573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8DA2320-38D9-4FFE-8A36-DAA6562DA45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417" end="2028.7596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31584" y="41401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436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8005"/>
    </mc:Choice>
    <mc:Fallback>
      <p:transition spd="slow" advTm="78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5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B0EA4-C58C-4A84-B8E1-896F22158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84219-C895-42F3-A516-BC28665A2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Asghar, M. Z., Ahmad, S.,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Qasim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M., Zahra, S. R., &amp;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Kundi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F. M. (2016).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SentiHealth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creating health-related sentiment lexicon using hybrid approach. </a:t>
            </a:r>
            <a:r>
              <a:rPr lang="en-US" sz="18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SpringerPlus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5(1), 1139.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https://doi.org/10.1186/s40064-016-2809-x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Chollet, F. (2018). Deep Learning with Python. Manning Publications: Shelter Island, NY.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D. and Graff, C. (2019). UCI Machine Learning Repository [http://archive.ics.uci.edu/ml]. Irvine, CA: University of California, School of Information and Computer Science.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Gräßer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F.,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Kallumadi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S.,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Malberg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H., and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Zaunseder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S. (2018). Aspect-Based Sentiment Analysis of Drug Reviews Applying Cross-Domain and Cross-Data Learning. In Proceedings of the 2018 International Conference on Digital Health (DH '18). ACM, New York, NY, USA, 121-125. DOI: 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https://dl.acm.org/doi/10.1145/3194658.3194677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Pharmapproach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(2020, November 1). 15 Astonishing Statistics and Facts About the U.S. Pharmaceutical Industry. Pharmapproach.com. Retrieved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https://www.pharmapproach.com/15-astonishing-statistics-and-facts-about-u-s-pharmaceutical-industry/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3A09475-B60F-4C7A-BE7B-8029826F2F3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144" end="1850.129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45889" y="42046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641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83"/>
    </mc:Choice>
    <mc:Fallback>
      <p:transition spd="slow" advTm="14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1A849-3D1E-4F8A-95AB-281D8B796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B94EE-5CE6-47F4-8CFE-7EE3573CC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$490 billion/</a:t>
            </a:r>
            <a:r>
              <a:rPr lang="en-US" dirty="0" err="1"/>
              <a:t>yr</a:t>
            </a:r>
            <a:r>
              <a:rPr lang="en-US" dirty="0"/>
              <a:t> revenue in U.S.</a:t>
            </a:r>
          </a:p>
          <a:p>
            <a:pPr lvl="1"/>
            <a:r>
              <a:rPr lang="en-US" dirty="0"/>
              <a:t>Court of public opinion</a:t>
            </a:r>
          </a:p>
          <a:p>
            <a:r>
              <a:rPr lang="en-US" dirty="0"/>
              <a:t>Objective: Build a model to provide customer sentiment based on text reviews</a:t>
            </a:r>
          </a:p>
          <a:p>
            <a:r>
              <a:rPr lang="en-US" dirty="0"/>
              <a:t>Purpose</a:t>
            </a:r>
          </a:p>
          <a:p>
            <a:pPr lvl="1"/>
            <a:r>
              <a:rPr lang="en-US" dirty="0"/>
              <a:t>Monitor brand/product sentiment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FBAA5BE-0796-4FF9-AD39-977CCE74E49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113" end="4764.918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6098" y="40998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087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525"/>
    </mc:Choice>
    <mc:Fallback>
      <p:transition spd="slow" advTm="87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8" name="Oval 47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BF694F-F35F-4622-AFA2-68E8A1B12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C8632-E71C-4296-A60E-55A8217ADF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3324" y="3706971"/>
            <a:ext cx="5176045" cy="26340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Source (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Gräßer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et al., 2018)</a:t>
            </a:r>
            <a:endParaRPr lang="en-US" dirty="0"/>
          </a:p>
          <a:p>
            <a:r>
              <a:rPr lang="en-US" dirty="0"/>
              <a:t>161,297 training set / 53,766 test set</a:t>
            </a:r>
          </a:p>
          <a:p>
            <a:r>
              <a:rPr lang="en-US" dirty="0"/>
              <a:t>7 features</a:t>
            </a:r>
          </a:p>
          <a:p>
            <a:pPr lvl="1"/>
            <a:r>
              <a:rPr lang="en-US" dirty="0"/>
              <a:t>review = data for modeling</a:t>
            </a:r>
          </a:p>
          <a:p>
            <a:pPr lvl="1"/>
            <a:r>
              <a:rPr lang="en-US" dirty="0"/>
              <a:t>rating  = target</a:t>
            </a:r>
          </a:p>
          <a:p>
            <a:r>
              <a:rPr lang="en-US" dirty="0"/>
              <a:t>Nans / parsing errors</a:t>
            </a:r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AC3B6C1-E7DB-4481-83E0-5629B7BDCC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9"/>
          <a:stretch>
            <a:fillRect/>
          </a:stretch>
        </p:blipFill>
        <p:spPr>
          <a:xfrm>
            <a:off x="1203324" y="1798708"/>
            <a:ext cx="9733092" cy="163029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3F23D16-744C-4461-A2EE-8102FF054B0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93" end="2305.9954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07940" y="47686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39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2"/>
    </mc:Choice>
    <mc:Fallback>
      <p:transition spd="slow" advTm="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7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13">
            <a:extLst>
              <a:ext uri="{FF2B5EF4-FFF2-40B4-BE49-F238E27FC236}">
                <a16:creationId xmlns:a16="http://schemas.microsoft.com/office/drawing/2014/main" id="{0F7302AF-86B9-441B-8D24-AC382E2A4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3" name="Picture 15">
            <a:extLst>
              <a:ext uri="{FF2B5EF4-FFF2-40B4-BE49-F238E27FC236}">
                <a16:creationId xmlns:a16="http://schemas.microsoft.com/office/drawing/2014/main" id="{99A2A6C2-D371-4C6B-B50F-CC71C6D01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4" name="Oval 17">
            <a:extLst>
              <a:ext uri="{FF2B5EF4-FFF2-40B4-BE49-F238E27FC236}">
                <a16:creationId xmlns:a16="http://schemas.microsoft.com/office/drawing/2014/main" id="{5F07A6A6-E44B-411E-AA18-65E481136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5" name="Picture 19">
            <a:extLst>
              <a:ext uri="{FF2B5EF4-FFF2-40B4-BE49-F238E27FC236}">
                <a16:creationId xmlns:a16="http://schemas.microsoft.com/office/drawing/2014/main" id="{8CC3468F-5EED-42B0-8507-F30360E1D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21">
            <a:extLst>
              <a:ext uri="{FF2B5EF4-FFF2-40B4-BE49-F238E27FC236}">
                <a16:creationId xmlns:a16="http://schemas.microsoft.com/office/drawing/2014/main" id="{591711EE-029D-453C-9AE9-E87829F1D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7" name="Rectangle 23">
            <a:extLst>
              <a:ext uri="{FF2B5EF4-FFF2-40B4-BE49-F238E27FC236}">
                <a16:creationId xmlns:a16="http://schemas.microsoft.com/office/drawing/2014/main" id="{5D5A8E14-301B-40C0-A174-D2232EF9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33CAF-68B6-417C-9CD6-FD361DA14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1447799"/>
            <a:ext cx="3105075" cy="1444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/>
              <a:t>Preliminary Analysis</a:t>
            </a:r>
          </a:p>
        </p:txBody>
      </p:sp>
      <p:sp>
        <p:nvSpPr>
          <p:cNvPr id="38" name="Freeform: Shape 25">
            <a:extLst>
              <a:ext uri="{FF2B5EF4-FFF2-40B4-BE49-F238E27FC236}">
                <a16:creationId xmlns:a16="http://schemas.microsoft.com/office/drawing/2014/main" id="{18073EE4-EB60-444A-A7EA-82035FCDE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Freeform 23">
            <a:extLst>
              <a:ext uri="{FF2B5EF4-FFF2-40B4-BE49-F238E27FC236}">
                <a16:creationId xmlns:a16="http://schemas.microsoft.com/office/drawing/2014/main" id="{86AD7ABD-24C8-4B21-A948-ABC2F8C70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29">
            <a:extLst>
              <a:ext uri="{FF2B5EF4-FFF2-40B4-BE49-F238E27FC236}">
                <a16:creationId xmlns:a16="http://schemas.microsoft.com/office/drawing/2014/main" id="{B63082B3-0202-4A7D-A42B-721E4CE9E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Content Placeholder 10">
            <a:extLst>
              <a:ext uri="{FF2B5EF4-FFF2-40B4-BE49-F238E27FC236}">
                <a16:creationId xmlns:a16="http://schemas.microsoft.com/office/drawing/2014/main" id="{C9D6F1BC-837C-4081-A344-AEA057FC4D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111" y="3088493"/>
            <a:ext cx="3104751" cy="293130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1600"/>
          </a:p>
        </p:txBody>
      </p:sp>
      <p:pic>
        <p:nvPicPr>
          <p:cNvPr id="6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D5498D68-EDAA-4169-916A-843073D739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937" y="3907495"/>
            <a:ext cx="2458993" cy="2188504"/>
          </a:xfrm>
          <a:prstGeom prst="rect">
            <a:avLst/>
          </a:prstGeom>
          <a:effectLst/>
        </p:spPr>
      </p:pic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35B0AB96-35F9-4421-9AEA-F59136BB98A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653" y="425455"/>
            <a:ext cx="4606088" cy="3193248"/>
          </a:xfrm>
          <a:prstGeom prst="rect">
            <a:avLst/>
          </a:prstGeom>
          <a:effectLst/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16324169-2D41-4B11-B046-F5E988FAE56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653" y="3957513"/>
            <a:ext cx="1999978" cy="2240871"/>
          </a:xfrm>
          <a:prstGeom prst="rect">
            <a:avLst/>
          </a:prstGeom>
          <a:effectLst/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8AFC484-8E3B-461C-A85D-347A44830E6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700" end="3205.4557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73403" y="494131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70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29"/>
    </mc:Choice>
    <mc:Fallback>
      <p:transition spd="slow" advTm="50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BC004C91-9324-4E94-BC28-856AE162D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0" name="Freeform 7">
            <a:extLst>
              <a:ext uri="{FF2B5EF4-FFF2-40B4-BE49-F238E27FC236}">
                <a16:creationId xmlns:a16="http://schemas.microsoft.com/office/drawing/2014/main" id="{5B562CD4-39C5-44ED-BD68-B789B305E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948C7-922E-4BF1-9443-604321013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07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Preliminary Analysis</a:t>
            </a:r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F7DC2BB8-59D9-4CE9-994E-B4C5C0CE706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6" y="2820820"/>
            <a:ext cx="5219446" cy="3260688"/>
          </a:xfrm>
          <a:prstGeom prst="rect">
            <a:avLst/>
          </a:prstGeom>
          <a:effectLst/>
        </p:spPr>
      </p:pic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D4202037-7A55-4567-80EE-E35618283A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497" y="2820820"/>
            <a:ext cx="6045276" cy="3249336"/>
          </a:xfrm>
          <a:prstGeom prst="rect">
            <a:avLst/>
          </a:prstGeom>
          <a:effectLst/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DAA61E4-7197-4F72-A635-FCC696A40B3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509" end="2924.2131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66746" y="45973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92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26"/>
    </mc:Choice>
    <mc:Fallback>
      <p:transition spd="slow" advTm="22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0AEA55-0FB4-4BB9-A4F0-E17B60F31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1D94E-4212-41F2-AC25-4250720863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1" y="2052214"/>
            <a:ext cx="4338409" cy="419618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Sentiment class assignment</a:t>
            </a:r>
          </a:p>
          <a:p>
            <a:pPr lvl="1"/>
            <a:r>
              <a:rPr lang="en-US" dirty="0"/>
              <a:t>Pos: 7+</a:t>
            </a:r>
          </a:p>
          <a:p>
            <a:pPr lvl="1"/>
            <a:r>
              <a:rPr lang="en-US" dirty="0"/>
              <a:t>Neutral: 5-6</a:t>
            </a:r>
          </a:p>
          <a:p>
            <a:pPr lvl="1"/>
            <a:r>
              <a:rPr lang="en-US" dirty="0"/>
              <a:t>Negative: ≤4</a:t>
            </a:r>
          </a:p>
          <a:p>
            <a:r>
              <a:rPr lang="en-US" dirty="0"/>
              <a:t>Train-test split</a:t>
            </a:r>
          </a:p>
          <a:p>
            <a:r>
              <a:rPr lang="en-US" dirty="0"/>
              <a:t>Preprocessing:</a:t>
            </a:r>
          </a:p>
          <a:p>
            <a:pPr lvl="1"/>
            <a:r>
              <a:rPr lang="en-US" dirty="0"/>
              <a:t>Convert to Arrays</a:t>
            </a:r>
          </a:p>
          <a:p>
            <a:pPr lvl="1"/>
            <a:r>
              <a:rPr lang="en-US" dirty="0"/>
              <a:t>Tokenization</a:t>
            </a:r>
          </a:p>
          <a:p>
            <a:pPr lvl="1"/>
            <a:r>
              <a:rPr lang="en-US" dirty="0"/>
              <a:t>Sequence Padding</a:t>
            </a:r>
          </a:p>
          <a:p>
            <a:endParaRPr lang="en-US" dirty="0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AFDA4261-93BA-4522-9B97-49B3CAA840E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785" y="2482515"/>
            <a:ext cx="5451627" cy="241234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5C063A8-475A-4660-AFEA-94D36FF0EA6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215" end="2938.3628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80469" y="41830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416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490"/>
    </mc:Choice>
    <mc:Fallback>
      <p:transition spd="slow" advTm="95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BE88D0-E28C-4AFE-8818-B27AEA221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Model Selection</a:t>
            </a: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D11DEF82-60B0-4575-81B0-1C7F8DCB89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2155086"/>
            <a:ext cx="5449889" cy="2547824"/>
          </a:xfrm>
          <a:prstGeom prst="rect">
            <a:avLst/>
          </a:prstGeom>
          <a:effectLst/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21D8F-BB0A-42B2-93AF-28086EF33F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4166509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Problem: single-label multiclass classification</a:t>
            </a:r>
          </a:p>
          <a:p>
            <a:r>
              <a:rPr lang="en-US">
                <a:solidFill>
                  <a:srgbClr val="EBEBEB"/>
                </a:solidFill>
              </a:rPr>
              <a:t>Recurrent Neural Network (RNN)</a:t>
            </a:r>
          </a:p>
          <a:p>
            <a:pPr lvl="1"/>
            <a:r>
              <a:rPr lang="en-US">
                <a:solidFill>
                  <a:srgbClr val="EBEBEB"/>
                </a:solidFill>
              </a:rPr>
              <a:t>Embedding</a:t>
            </a:r>
          </a:p>
          <a:p>
            <a:pPr lvl="1"/>
            <a:r>
              <a:rPr lang="en-US">
                <a:solidFill>
                  <a:srgbClr val="EBEBEB"/>
                </a:solidFill>
              </a:rPr>
              <a:t>LSTM</a:t>
            </a:r>
          </a:p>
          <a:p>
            <a:pPr lvl="1"/>
            <a:r>
              <a:rPr lang="en-US">
                <a:solidFill>
                  <a:srgbClr val="EBEBEB"/>
                </a:solidFill>
              </a:rPr>
              <a:t>Dense</a:t>
            </a:r>
          </a:p>
          <a:p>
            <a:r>
              <a:rPr lang="en-US">
                <a:solidFill>
                  <a:srgbClr val="EBEBEB"/>
                </a:solidFill>
              </a:rPr>
              <a:t>Model parameters</a:t>
            </a:r>
          </a:p>
          <a:p>
            <a:pPr lvl="1"/>
            <a:r>
              <a:rPr lang="en-US">
                <a:solidFill>
                  <a:srgbClr val="EBEBEB"/>
                </a:solidFill>
              </a:rPr>
              <a:t>Loss function</a:t>
            </a:r>
          </a:p>
          <a:p>
            <a:pPr lvl="1"/>
            <a:r>
              <a:rPr lang="en-US">
                <a:solidFill>
                  <a:srgbClr val="EBEBEB"/>
                </a:solidFill>
              </a:rPr>
              <a:t>Optimizer</a:t>
            </a:r>
          </a:p>
          <a:p>
            <a:pPr lvl="1"/>
            <a:r>
              <a:rPr lang="en-US">
                <a:solidFill>
                  <a:srgbClr val="EBEBEB"/>
                </a:solidFill>
              </a:rPr>
              <a:t>Class weights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DA2B0D1-543F-4D56-AA5B-FCEF8B537E9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868" end="2806.7392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28412" y="41830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78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7564"/>
    </mc:Choice>
    <mc:Fallback>
      <p:transition spd="slow" advTm="107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A10049FB-9EB9-40A5-B47A-F88DBA1048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0" name="Freeform 7">
            <a:extLst>
              <a:ext uri="{FF2B5EF4-FFF2-40B4-BE49-F238E27FC236}">
                <a16:creationId xmlns:a16="http://schemas.microsoft.com/office/drawing/2014/main" id="{9053E132-12E5-44D2-AA0E-9353E65AC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D26566-0046-47B9-BA31-4CB902DAF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07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Model Evaluation</a:t>
            </a:r>
          </a:p>
        </p:txBody>
      </p:sp>
      <p:pic>
        <p:nvPicPr>
          <p:cNvPr id="6" name="Content Placeholder 5" descr="Chart, scatter chart&#10;&#10;Description automatically generated">
            <a:extLst>
              <a:ext uri="{FF2B5EF4-FFF2-40B4-BE49-F238E27FC236}">
                <a16:creationId xmlns:a16="http://schemas.microsoft.com/office/drawing/2014/main" id="{70997147-49C3-4C37-A8F4-33BB8C53D28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632" y="2881230"/>
            <a:ext cx="4505596" cy="3040065"/>
          </a:xfrm>
          <a:prstGeom prst="rect">
            <a:avLst/>
          </a:prstGeom>
          <a:effectLst/>
        </p:spPr>
      </p:pic>
      <p:pic>
        <p:nvPicPr>
          <p:cNvPr id="5" name="Content Placeholder 4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90331B58-C1B8-44C3-96B6-9AA186C1CC7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967597"/>
            <a:ext cx="4573471" cy="2953698"/>
          </a:xfrm>
          <a:prstGeom prst="rect">
            <a:avLst/>
          </a:prstGeom>
          <a:effectLst/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72CBDD-7A63-4B5C-B1AC-F45C98F3C16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008" end="3906.6485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7762" y="41830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988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104"/>
    </mc:Choice>
    <mc:Fallback>
      <p:transition spd="slow" advTm="44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E8EF0E-0E83-480C-9AB0-913B6DB48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6" name="Content Placeholder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AEC720A-E294-4F28-8B37-DF577CB938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307" y="2066489"/>
            <a:ext cx="5735318" cy="3484205"/>
          </a:xfrm>
          <a:prstGeom prst="rect">
            <a:avLst/>
          </a:prstGeom>
          <a:effectLst/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50A13-96FE-4BB2-82D2-3761625767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4166509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Accuracy Score: 83.3%</a:t>
            </a:r>
          </a:p>
          <a:p>
            <a:r>
              <a:rPr lang="en-US">
                <a:solidFill>
                  <a:srgbClr val="EBEBEB"/>
                </a:solidFill>
              </a:rPr>
              <a:t>Across the board</a:t>
            </a:r>
          </a:p>
          <a:p>
            <a:pPr lvl="1"/>
            <a:r>
              <a:rPr lang="en-US">
                <a:solidFill>
                  <a:srgbClr val="EBEBEB"/>
                </a:solidFill>
              </a:rPr>
              <a:t>True positive most correct</a:t>
            </a:r>
          </a:p>
          <a:p>
            <a:pPr lvl="1"/>
            <a:r>
              <a:rPr lang="en-US">
                <a:solidFill>
                  <a:srgbClr val="EBEBEB"/>
                </a:solidFill>
              </a:rPr>
              <a:t>Errors seem pretty even across remaining classes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2BBA13F-23CD-4C2C-8243-08279291D3F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377" end="3057.1972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15391" y="45438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480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9863"/>
    </mc:Choice>
    <mc:Fallback>
      <p:transition spd="slow" advTm="49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167</TotalTime>
  <Words>433</Words>
  <Application>Microsoft Office PowerPoint</Application>
  <PresentationFormat>Widescreen</PresentationFormat>
  <Paragraphs>74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Ion</vt:lpstr>
      <vt:lpstr>Drug Review Sentiment Analysis</vt:lpstr>
      <vt:lpstr>Introduction</vt:lpstr>
      <vt:lpstr>Dataset</vt:lpstr>
      <vt:lpstr>Preliminary Analysis</vt:lpstr>
      <vt:lpstr>Preliminary Analysis</vt:lpstr>
      <vt:lpstr>Data Transformation</vt:lpstr>
      <vt:lpstr>Model Selection</vt:lpstr>
      <vt:lpstr>Model Evaluation</vt:lpstr>
      <vt:lpstr>Results</vt:lpstr>
      <vt:lpstr>Classification Report</vt:lpstr>
      <vt:lpstr>Conclusion</vt:lpstr>
      <vt:lpstr>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Drug Review Sentiment Analysis</dc:title>
  <dc:creator>Myra Couture</dc:creator>
  <cp:lastModifiedBy>Myra Couture</cp:lastModifiedBy>
  <cp:revision>1</cp:revision>
  <dcterms:created xsi:type="dcterms:W3CDTF">2021-11-15T19:38:43Z</dcterms:created>
  <dcterms:modified xsi:type="dcterms:W3CDTF">2021-11-18T21:43:39Z</dcterms:modified>
</cp:coreProperties>
</file>

<file path=docProps/thumbnail.jpeg>
</file>